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4" r:id="rId2"/>
    <p:sldMasterId id="2147483686" r:id="rId3"/>
  </p:sldMasterIdLst>
  <p:notesMasterIdLst>
    <p:notesMasterId r:id="rId99"/>
  </p:notesMasterIdLst>
  <p:sldIdLst>
    <p:sldId id="258" r:id="rId4"/>
    <p:sldId id="384" r:id="rId5"/>
    <p:sldId id="256" r:id="rId6"/>
    <p:sldId id="261" r:id="rId7"/>
    <p:sldId id="338" r:id="rId8"/>
    <p:sldId id="336" r:id="rId9"/>
    <p:sldId id="265" r:id="rId10"/>
    <p:sldId id="269" r:id="rId11"/>
    <p:sldId id="297" r:id="rId12"/>
    <p:sldId id="272" r:id="rId13"/>
    <p:sldId id="274" r:id="rId14"/>
    <p:sldId id="275" r:id="rId15"/>
    <p:sldId id="276" r:id="rId16"/>
    <p:sldId id="380" r:id="rId17"/>
    <p:sldId id="378" r:id="rId18"/>
    <p:sldId id="379" r:id="rId19"/>
    <p:sldId id="278" r:id="rId20"/>
    <p:sldId id="277" r:id="rId21"/>
    <p:sldId id="279" r:id="rId22"/>
    <p:sldId id="280" r:id="rId23"/>
    <p:sldId id="281" r:id="rId24"/>
    <p:sldId id="282" r:id="rId25"/>
    <p:sldId id="283" r:id="rId26"/>
    <p:sldId id="285" r:id="rId27"/>
    <p:sldId id="344" r:id="rId28"/>
    <p:sldId id="292" r:id="rId29"/>
    <p:sldId id="375" r:id="rId30"/>
    <p:sldId id="287" r:id="rId31"/>
    <p:sldId id="298" r:id="rId32"/>
    <p:sldId id="288" r:id="rId33"/>
    <p:sldId id="299" r:id="rId34"/>
    <p:sldId id="289" r:id="rId35"/>
    <p:sldId id="290" r:id="rId36"/>
    <p:sldId id="382" r:id="rId37"/>
    <p:sldId id="335" r:id="rId38"/>
    <p:sldId id="371" r:id="rId39"/>
    <p:sldId id="383" r:id="rId40"/>
    <p:sldId id="376" r:id="rId41"/>
    <p:sldId id="302" r:id="rId42"/>
    <p:sldId id="303" r:id="rId43"/>
    <p:sldId id="341" r:id="rId44"/>
    <p:sldId id="304" r:id="rId45"/>
    <p:sldId id="305" r:id="rId46"/>
    <p:sldId id="306" r:id="rId47"/>
    <p:sldId id="307" r:id="rId48"/>
    <p:sldId id="308" r:id="rId49"/>
    <p:sldId id="309" r:id="rId50"/>
    <p:sldId id="310" r:id="rId51"/>
    <p:sldId id="311" r:id="rId52"/>
    <p:sldId id="312" r:id="rId53"/>
    <p:sldId id="313" r:id="rId54"/>
    <p:sldId id="314" r:id="rId55"/>
    <p:sldId id="377" r:id="rId56"/>
    <p:sldId id="315" r:id="rId57"/>
    <p:sldId id="316" r:id="rId58"/>
    <p:sldId id="317" r:id="rId59"/>
    <p:sldId id="318" r:id="rId60"/>
    <p:sldId id="319" r:id="rId61"/>
    <p:sldId id="320" r:id="rId62"/>
    <p:sldId id="321" r:id="rId63"/>
    <p:sldId id="345" r:id="rId64"/>
    <p:sldId id="370" r:id="rId65"/>
    <p:sldId id="300" r:id="rId66"/>
    <p:sldId id="301" r:id="rId67"/>
    <p:sldId id="257" r:id="rId68"/>
    <p:sldId id="353" r:id="rId69"/>
    <p:sldId id="354" r:id="rId70"/>
    <p:sldId id="387" r:id="rId71"/>
    <p:sldId id="339" r:id="rId72"/>
    <p:sldId id="388" r:id="rId73"/>
    <p:sldId id="340" r:id="rId74"/>
    <p:sldId id="381" r:id="rId75"/>
    <p:sldId id="389" r:id="rId76"/>
    <p:sldId id="346" r:id="rId77"/>
    <p:sldId id="347" r:id="rId78"/>
    <p:sldId id="385" r:id="rId79"/>
    <p:sldId id="348" r:id="rId80"/>
    <p:sldId id="373" r:id="rId81"/>
    <p:sldId id="355" r:id="rId82"/>
    <p:sldId id="374" r:id="rId83"/>
    <p:sldId id="334" r:id="rId84"/>
    <p:sldId id="323" r:id="rId85"/>
    <p:sldId id="356" r:id="rId86"/>
    <p:sldId id="357" r:id="rId87"/>
    <p:sldId id="358" r:id="rId88"/>
    <p:sldId id="359" r:id="rId89"/>
    <p:sldId id="360" r:id="rId90"/>
    <p:sldId id="361" r:id="rId91"/>
    <p:sldId id="362" r:id="rId92"/>
    <p:sldId id="364" r:id="rId93"/>
    <p:sldId id="365" r:id="rId94"/>
    <p:sldId id="366" r:id="rId95"/>
    <p:sldId id="367" r:id="rId96"/>
    <p:sldId id="368" r:id="rId97"/>
    <p:sldId id="352" r:id="rId9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D9EE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026" autoAdjust="0"/>
  </p:normalViewPr>
  <p:slideViewPr>
    <p:cSldViewPr snapToGrid="0">
      <p:cViewPr varScale="1">
        <p:scale>
          <a:sx n="139" d="100"/>
          <a:sy n="139" d="100"/>
        </p:scale>
        <p:origin x="101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theme" Target="theme/theme1.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tableStyles" Target="tableStyle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notesMaster" Target="notesMasters/notesMaster1.xml"/><Relationship Id="rId10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microsoft.com/office/2016/11/relationships/changesInfo" Target="changesInfos/changesInfo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via Scorza" userId="S::lscorza3@ed.ac.uk::111f9cb8-3b00-47fc-bb12-3e5209207956" providerId="AD" clId="Web-{DD8BF5C3-3FD9-C298-337A-193C16EBF311}"/>
    <pc:docChg chg="addSld modSld">
      <pc:chgData name="Livia Scorza" userId="S::lscorza3@ed.ac.uk::111f9cb8-3b00-47fc-bb12-3e5209207956" providerId="AD" clId="Web-{DD8BF5C3-3FD9-C298-337A-193C16EBF311}" dt="2022-10-18T15:38:49.118" v="41"/>
      <pc:docMkLst>
        <pc:docMk/>
      </pc:docMkLst>
      <pc:sldChg chg="modSp">
        <pc:chgData name="Livia Scorza" userId="S::lscorza3@ed.ac.uk::111f9cb8-3b00-47fc-bb12-3e5209207956" providerId="AD" clId="Web-{DD8BF5C3-3FD9-C298-337A-193C16EBF311}" dt="2022-10-18T15:23:29.423" v="18" actId="20577"/>
        <pc:sldMkLst>
          <pc:docMk/>
          <pc:sldMk cId="2158454517" sldId="296"/>
        </pc:sldMkLst>
        <pc:spChg chg="mod">
          <ac:chgData name="Livia Scorza" userId="S::lscorza3@ed.ac.uk::111f9cb8-3b00-47fc-bb12-3e5209207956" providerId="AD" clId="Web-{DD8BF5C3-3FD9-C298-337A-193C16EBF311}" dt="2022-10-18T15:23:29.423" v="18" actId="20577"/>
          <ac:spMkLst>
            <pc:docMk/>
            <pc:sldMk cId="2158454517" sldId="296"/>
            <ac:spMk id="5" creationId="{3A1CABE2-8F07-4DC3-93C1-F22156911D3E}"/>
          </ac:spMkLst>
        </pc:spChg>
      </pc:sldChg>
      <pc:sldChg chg="modSp">
        <pc:chgData name="Livia Scorza" userId="S::lscorza3@ed.ac.uk::111f9cb8-3b00-47fc-bb12-3e5209207956" providerId="AD" clId="Web-{DD8BF5C3-3FD9-C298-337A-193C16EBF311}" dt="2022-10-18T15:33:08.500" v="32" actId="20577"/>
        <pc:sldMkLst>
          <pc:docMk/>
          <pc:sldMk cId="3028592230" sldId="328"/>
        </pc:sldMkLst>
        <pc:spChg chg="mod">
          <ac:chgData name="Livia Scorza" userId="S::lscorza3@ed.ac.uk::111f9cb8-3b00-47fc-bb12-3e5209207956" providerId="AD" clId="Web-{DD8BF5C3-3FD9-C298-337A-193C16EBF311}" dt="2022-10-18T15:33:08.500" v="32" actId="20577"/>
          <ac:spMkLst>
            <pc:docMk/>
            <pc:sldMk cId="3028592230" sldId="328"/>
            <ac:spMk id="3" creationId="{B067C6F7-AA50-4FE9-84EA-78EEE6F521F9}"/>
          </ac:spMkLst>
        </pc:spChg>
      </pc:sldChg>
      <pc:sldChg chg="modSp">
        <pc:chgData name="Livia Scorza" userId="S::lscorza3@ed.ac.uk::111f9cb8-3b00-47fc-bb12-3e5209207956" providerId="AD" clId="Web-{DD8BF5C3-3FD9-C298-337A-193C16EBF311}" dt="2022-10-18T15:25:22.723" v="29" actId="20577"/>
        <pc:sldMkLst>
          <pc:docMk/>
          <pc:sldMk cId="1651484120" sldId="340"/>
        </pc:sldMkLst>
        <pc:spChg chg="mod">
          <ac:chgData name="Livia Scorza" userId="S::lscorza3@ed.ac.uk::111f9cb8-3b00-47fc-bb12-3e5209207956" providerId="AD" clId="Web-{DD8BF5C3-3FD9-C298-337A-193C16EBF311}" dt="2022-10-18T15:25:22.723" v="29" actId="20577"/>
          <ac:spMkLst>
            <pc:docMk/>
            <pc:sldMk cId="1651484120" sldId="340"/>
            <ac:spMk id="3" creationId="{B067C6F7-AA50-4FE9-84EA-78EEE6F521F9}"/>
          </ac:spMkLst>
        </pc:spChg>
      </pc:sldChg>
      <pc:sldChg chg="addSp delSp modSp new">
        <pc:chgData name="Livia Scorza" userId="S::lscorza3@ed.ac.uk::111f9cb8-3b00-47fc-bb12-3e5209207956" providerId="AD" clId="Web-{DD8BF5C3-3FD9-C298-337A-193C16EBF311}" dt="2022-10-18T15:38:49.118" v="41"/>
        <pc:sldMkLst>
          <pc:docMk/>
          <pc:sldMk cId="2202519683" sldId="343"/>
        </pc:sldMkLst>
        <pc:spChg chg="del">
          <ac:chgData name="Livia Scorza" userId="S::lscorza3@ed.ac.uk::111f9cb8-3b00-47fc-bb12-3e5209207956" providerId="AD" clId="Web-{DD8BF5C3-3FD9-C298-337A-193C16EBF311}" dt="2022-10-18T15:38:24.493" v="35"/>
          <ac:spMkLst>
            <pc:docMk/>
            <pc:sldMk cId="2202519683" sldId="343"/>
            <ac:spMk id="2" creationId="{A2DDFC0B-9775-ED54-4B80-44876A2A84E3}"/>
          </ac:spMkLst>
        </pc:spChg>
        <pc:spChg chg="del">
          <ac:chgData name="Livia Scorza" userId="S::lscorza3@ed.ac.uk::111f9cb8-3b00-47fc-bb12-3e5209207956" providerId="AD" clId="Web-{DD8BF5C3-3FD9-C298-337A-193C16EBF311}" dt="2022-10-18T15:38:24.493" v="34"/>
          <ac:spMkLst>
            <pc:docMk/>
            <pc:sldMk cId="2202519683" sldId="343"/>
            <ac:spMk id="3" creationId="{ED4DA81F-FBD5-274C-6411-15A218ECF55F}"/>
          </ac:spMkLst>
        </pc:spChg>
        <pc:spChg chg="add mod">
          <ac:chgData name="Livia Scorza" userId="S::lscorza3@ed.ac.uk::111f9cb8-3b00-47fc-bb12-3e5209207956" providerId="AD" clId="Web-{DD8BF5C3-3FD9-C298-337A-193C16EBF311}" dt="2022-10-18T15:38:33.305" v="37" actId="14100"/>
          <ac:spMkLst>
            <pc:docMk/>
            <pc:sldMk cId="2202519683" sldId="343"/>
            <ac:spMk id="4" creationId="{B71208D8-84AF-748A-C05C-AF6773446DFE}"/>
          </ac:spMkLst>
        </pc:spChg>
        <pc:spChg chg="add mod">
          <ac:chgData name="Livia Scorza" userId="S::lscorza3@ed.ac.uk::111f9cb8-3b00-47fc-bb12-3e5209207956" providerId="AD" clId="Web-{DD8BF5C3-3FD9-C298-337A-193C16EBF311}" dt="2022-10-18T15:38:49.118" v="41"/>
          <ac:spMkLst>
            <pc:docMk/>
            <pc:sldMk cId="2202519683" sldId="343"/>
            <ac:spMk id="5" creationId="{CB08ACF7-D96D-B261-96DB-7B896BA29F99}"/>
          </ac:spMkLst>
        </pc:spChg>
      </pc:sldChg>
    </pc:docChg>
  </pc:docChgLst>
  <pc:docChgLst>
    <pc:chgData name="Livia Scorza" userId="S::lscorza3@ed.ac.uk::111f9cb8-3b00-47fc-bb12-3e5209207956" providerId="AD" clId="Web-{BE824FD6-49F9-EF6D-72DA-2C0FC172C2DD}"/>
    <pc:docChg chg="delSld modSld">
      <pc:chgData name="Livia Scorza" userId="S::lscorza3@ed.ac.uk::111f9cb8-3b00-47fc-bb12-3e5209207956" providerId="AD" clId="Web-{BE824FD6-49F9-EF6D-72DA-2C0FC172C2DD}" dt="2022-10-18T22:11:27.504" v="2"/>
      <pc:docMkLst>
        <pc:docMk/>
      </pc:docMkLst>
      <pc:sldChg chg="del">
        <pc:chgData name="Livia Scorza" userId="S::lscorza3@ed.ac.uk::111f9cb8-3b00-47fc-bb12-3e5209207956" providerId="AD" clId="Web-{BE824FD6-49F9-EF6D-72DA-2C0FC172C2DD}" dt="2022-10-18T22:03:58.429" v="0"/>
        <pc:sldMkLst>
          <pc:docMk/>
          <pc:sldMk cId="3176075977" sldId="284"/>
        </pc:sldMkLst>
      </pc:sldChg>
      <pc:sldChg chg="delSp">
        <pc:chgData name="Livia Scorza" userId="S::lscorza3@ed.ac.uk::111f9cb8-3b00-47fc-bb12-3e5209207956" providerId="AD" clId="Web-{BE824FD6-49F9-EF6D-72DA-2C0FC172C2DD}" dt="2022-10-18T22:11:27.504" v="2"/>
        <pc:sldMkLst>
          <pc:docMk/>
          <pc:sldMk cId="2337701688" sldId="342"/>
        </pc:sldMkLst>
        <pc:spChg chg="del">
          <ac:chgData name="Livia Scorza" userId="S::lscorza3@ed.ac.uk::111f9cb8-3b00-47fc-bb12-3e5209207956" providerId="AD" clId="Web-{BE824FD6-49F9-EF6D-72DA-2C0FC172C2DD}" dt="2022-10-18T22:11:24.379" v="1"/>
          <ac:spMkLst>
            <pc:docMk/>
            <pc:sldMk cId="2337701688" sldId="342"/>
            <ac:spMk id="2" creationId="{CB546493-0683-8D37-772E-5006F9F8A26C}"/>
          </ac:spMkLst>
        </pc:spChg>
        <pc:spChg chg="del">
          <ac:chgData name="Livia Scorza" userId="S::lscorza3@ed.ac.uk::111f9cb8-3b00-47fc-bb12-3e5209207956" providerId="AD" clId="Web-{BE824FD6-49F9-EF6D-72DA-2C0FC172C2DD}" dt="2022-10-18T22:11:27.504" v="2"/>
          <ac:spMkLst>
            <pc:docMk/>
            <pc:sldMk cId="2337701688" sldId="342"/>
            <ac:spMk id="3" creationId="{249EE967-38DE-05A1-6DBD-CC09662FEE24}"/>
          </ac:spMkLst>
        </pc:spChg>
      </pc:sldChg>
    </pc:docChg>
  </pc:docChgLst>
  <pc:docChgLst>
    <pc:chgData name="Livia Scorza" userId="S::lscorza3@ed.ac.uk::111f9cb8-3b00-47fc-bb12-3e5209207956" providerId="AD" clId="Web-{38C4ECBB-772E-95E6-3124-90C4D5D8E6D3}"/>
    <pc:docChg chg="modSld">
      <pc:chgData name="Livia Scorza" userId="S::lscorza3@ed.ac.uk::111f9cb8-3b00-47fc-bb12-3e5209207956" providerId="AD" clId="Web-{38C4ECBB-772E-95E6-3124-90C4D5D8E6D3}" dt="2022-10-23T11:40:04.780" v="11" actId="20577"/>
      <pc:docMkLst>
        <pc:docMk/>
      </pc:docMkLst>
      <pc:sldChg chg="modSp">
        <pc:chgData name="Livia Scorza" userId="S::lscorza3@ed.ac.uk::111f9cb8-3b00-47fc-bb12-3e5209207956" providerId="AD" clId="Web-{38C4ECBB-772E-95E6-3124-90C4D5D8E6D3}" dt="2022-10-23T11:39:36.887" v="6" actId="20577"/>
        <pc:sldMkLst>
          <pc:docMk/>
          <pc:sldMk cId="1263610918" sldId="359"/>
        </pc:sldMkLst>
        <pc:spChg chg="mod">
          <ac:chgData name="Livia Scorza" userId="S::lscorza3@ed.ac.uk::111f9cb8-3b00-47fc-bb12-3e5209207956" providerId="AD" clId="Web-{38C4ECBB-772E-95E6-3124-90C4D5D8E6D3}" dt="2022-10-23T11:39:36.887" v="6" actId="20577"/>
          <ac:spMkLst>
            <pc:docMk/>
            <pc:sldMk cId="1263610918" sldId="359"/>
            <ac:spMk id="3" creationId="{B067C6F7-AA50-4FE9-84EA-78EEE6F521F9}"/>
          </ac:spMkLst>
        </pc:spChg>
      </pc:sldChg>
      <pc:sldChg chg="modSp">
        <pc:chgData name="Livia Scorza" userId="S::lscorza3@ed.ac.uk::111f9cb8-3b00-47fc-bb12-3e5209207956" providerId="AD" clId="Web-{38C4ECBB-772E-95E6-3124-90C4D5D8E6D3}" dt="2022-10-23T11:40:04.780" v="11" actId="20577"/>
        <pc:sldMkLst>
          <pc:docMk/>
          <pc:sldMk cId="2338865170" sldId="360"/>
        </pc:sldMkLst>
        <pc:spChg chg="mod">
          <ac:chgData name="Livia Scorza" userId="S::lscorza3@ed.ac.uk::111f9cb8-3b00-47fc-bb12-3e5209207956" providerId="AD" clId="Web-{38C4ECBB-772E-95E6-3124-90C4D5D8E6D3}" dt="2022-10-23T11:40:04.780" v="11" actId="20577"/>
          <ac:spMkLst>
            <pc:docMk/>
            <pc:sldMk cId="2338865170" sldId="360"/>
            <ac:spMk id="3" creationId="{B067C6F7-AA50-4FE9-84EA-78EEE6F521F9}"/>
          </ac:spMkLst>
        </pc:spChg>
      </pc:sldChg>
      <pc:sldChg chg="modSp">
        <pc:chgData name="Livia Scorza" userId="S::lscorza3@ed.ac.uk::111f9cb8-3b00-47fc-bb12-3e5209207956" providerId="AD" clId="Web-{38C4ECBB-772E-95E6-3124-90C4D5D8E6D3}" dt="2022-10-23T11:37:29.831" v="4" actId="20577"/>
        <pc:sldMkLst>
          <pc:docMk/>
          <pc:sldMk cId="3111870220" sldId="369"/>
        </pc:sldMkLst>
        <pc:spChg chg="mod">
          <ac:chgData name="Livia Scorza" userId="S::lscorza3@ed.ac.uk::111f9cb8-3b00-47fc-bb12-3e5209207956" providerId="AD" clId="Web-{38C4ECBB-772E-95E6-3124-90C4D5D8E6D3}" dt="2022-10-23T11:37:29.831" v="4" actId="20577"/>
          <ac:spMkLst>
            <pc:docMk/>
            <pc:sldMk cId="3111870220" sldId="369"/>
            <ac:spMk id="3" creationId="{B067C6F7-AA50-4FE9-84EA-78EEE6F521F9}"/>
          </ac:spMkLst>
        </pc:spChg>
      </pc:sldChg>
    </pc:docChg>
  </pc:docChgLst>
  <pc:docChgLst>
    <pc:chgData name="Livia Scorza" userId="S::lscorza3@ed.ac.uk::111f9cb8-3b00-47fc-bb12-3e5209207956" providerId="AD" clId="Web-{DF9AAA06-2A5E-4F1A-C625-5369FD747373}"/>
    <pc:docChg chg="modSld">
      <pc:chgData name="Livia Scorza" userId="S::lscorza3@ed.ac.uk::111f9cb8-3b00-47fc-bb12-3e5209207956" providerId="AD" clId="Web-{DF9AAA06-2A5E-4F1A-C625-5369FD747373}" dt="2022-10-19T12:46:08.276" v="2" actId="20577"/>
      <pc:docMkLst>
        <pc:docMk/>
      </pc:docMkLst>
      <pc:sldChg chg="modSp">
        <pc:chgData name="Livia Scorza" userId="S::lscorza3@ed.ac.uk::111f9cb8-3b00-47fc-bb12-3e5209207956" providerId="AD" clId="Web-{DF9AAA06-2A5E-4F1A-C625-5369FD747373}" dt="2022-10-19T12:46:08.276" v="2" actId="20577"/>
        <pc:sldMkLst>
          <pc:docMk/>
          <pc:sldMk cId="1947400803" sldId="299"/>
        </pc:sldMkLst>
        <pc:spChg chg="mod">
          <ac:chgData name="Livia Scorza" userId="S::lscorza3@ed.ac.uk::111f9cb8-3b00-47fc-bb12-3e5209207956" providerId="AD" clId="Web-{DF9AAA06-2A5E-4F1A-C625-5369FD747373}" dt="2022-10-19T12:46:08.276" v="2" actId="20577"/>
          <ac:spMkLst>
            <pc:docMk/>
            <pc:sldMk cId="1947400803" sldId="299"/>
            <ac:spMk id="2" creationId="{55FAD919-8120-014B-B3D7-458613EBECC4}"/>
          </ac:spMkLst>
        </pc:spChg>
      </pc:sldChg>
    </pc:docChg>
  </pc:docChgLst>
  <pc:docChgLst>
    <pc:chgData name="Livia Scorza" userId="S::lscorza3@ed.ac.uk::111f9cb8-3b00-47fc-bb12-3e5209207956" providerId="AD" clId="Web-{7A218ACB-9417-9D35-A338-B6B0F869E365}"/>
    <pc:docChg chg="addSld modSld">
      <pc:chgData name="Livia Scorza" userId="S::lscorza3@ed.ac.uk::111f9cb8-3b00-47fc-bb12-3e5209207956" providerId="AD" clId="Web-{7A218ACB-9417-9D35-A338-B6B0F869E365}" dt="2022-10-18T11:47:46.658" v="154" actId="14100"/>
      <pc:docMkLst>
        <pc:docMk/>
      </pc:docMkLst>
      <pc:sldChg chg="modSp">
        <pc:chgData name="Livia Scorza" userId="S::lscorza3@ed.ac.uk::111f9cb8-3b00-47fc-bb12-3e5209207956" providerId="AD" clId="Web-{7A218ACB-9417-9D35-A338-B6B0F869E365}" dt="2022-10-18T11:47:46.658" v="154" actId="14100"/>
        <pc:sldMkLst>
          <pc:docMk/>
          <pc:sldMk cId="596300512" sldId="278"/>
        </pc:sldMkLst>
        <pc:spChg chg="mod">
          <ac:chgData name="Livia Scorza" userId="S::lscorza3@ed.ac.uk::111f9cb8-3b00-47fc-bb12-3e5209207956" providerId="AD" clId="Web-{7A218ACB-9417-9D35-A338-B6B0F869E365}" dt="2022-10-18T11:47:46.658" v="154" actId="14100"/>
          <ac:spMkLst>
            <pc:docMk/>
            <pc:sldMk cId="596300512" sldId="278"/>
            <ac:spMk id="3" creationId="{A33D701F-93E2-48AA-83A7-DB6D27798AB0}"/>
          </ac:spMkLst>
        </pc:spChg>
      </pc:sldChg>
      <pc:sldChg chg="modSp">
        <pc:chgData name="Livia Scorza" userId="S::lscorza3@ed.ac.uk::111f9cb8-3b00-47fc-bb12-3e5209207956" providerId="AD" clId="Web-{7A218ACB-9417-9D35-A338-B6B0F869E365}" dt="2022-10-18T11:12:21.914" v="0" actId="14100"/>
        <pc:sldMkLst>
          <pc:docMk/>
          <pc:sldMk cId="2866073646" sldId="289"/>
        </pc:sldMkLst>
        <pc:spChg chg="mod">
          <ac:chgData name="Livia Scorza" userId="S::lscorza3@ed.ac.uk::111f9cb8-3b00-47fc-bb12-3e5209207956" providerId="AD" clId="Web-{7A218ACB-9417-9D35-A338-B6B0F869E365}" dt="2022-10-18T11:12:21.914" v="0" actId="14100"/>
          <ac:spMkLst>
            <pc:docMk/>
            <pc:sldMk cId="2866073646" sldId="289"/>
            <ac:spMk id="7" creationId="{C1AD8A02-8812-4D52-9173-BB1C360AA460}"/>
          </ac:spMkLst>
        </pc:spChg>
      </pc:sldChg>
      <pc:sldChg chg="modSp">
        <pc:chgData name="Livia Scorza" userId="S::lscorza3@ed.ac.uk::111f9cb8-3b00-47fc-bb12-3e5209207956" providerId="AD" clId="Web-{7A218ACB-9417-9D35-A338-B6B0F869E365}" dt="2022-10-18T11:12:38.837" v="5" actId="14100"/>
        <pc:sldMkLst>
          <pc:docMk/>
          <pc:sldMk cId="1294828040" sldId="302"/>
        </pc:sldMkLst>
        <pc:spChg chg="mod">
          <ac:chgData name="Livia Scorza" userId="S::lscorza3@ed.ac.uk::111f9cb8-3b00-47fc-bb12-3e5209207956" providerId="AD" clId="Web-{7A218ACB-9417-9D35-A338-B6B0F869E365}" dt="2022-10-18T11:12:38.837" v="5" actId="14100"/>
          <ac:spMkLst>
            <pc:docMk/>
            <pc:sldMk cId="1294828040" sldId="302"/>
            <ac:spMk id="8" creationId="{0B6B44D4-80E0-49F0-8DC4-0E1512180A5C}"/>
          </ac:spMkLst>
        </pc:spChg>
      </pc:sldChg>
      <pc:sldChg chg="addSp delSp modSp new">
        <pc:chgData name="Livia Scorza" userId="S::lscorza3@ed.ac.uk::111f9cb8-3b00-47fc-bb12-3e5209207956" providerId="AD" clId="Web-{7A218ACB-9417-9D35-A338-B6B0F869E365}" dt="2022-10-18T11:22:48.990" v="147" actId="1076"/>
        <pc:sldMkLst>
          <pc:docMk/>
          <pc:sldMk cId="2627892616" sldId="341"/>
        </pc:sldMkLst>
        <pc:spChg chg="del">
          <ac:chgData name="Livia Scorza" userId="S::lscorza3@ed.ac.uk::111f9cb8-3b00-47fc-bb12-3e5209207956" providerId="AD" clId="Web-{7A218ACB-9417-9D35-A338-B6B0F869E365}" dt="2022-10-18T11:13:08.402" v="8"/>
          <ac:spMkLst>
            <pc:docMk/>
            <pc:sldMk cId="2627892616" sldId="341"/>
            <ac:spMk id="2" creationId="{8595D20A-0EDC-F791-CCB4-A77507AD5737}"/>
          </ac:spMkLst>
        </pc:spChg>
        <pc:spChg chg="del">
          <ac:chgData name="Livia Scorza" userId="S::lscorza3@ed.ac.uk::111f9cb8-3b00-47fc-bb12-3e5209207956" providerId="AD" clId="Web-{7A218ACB-9417-9D35-A338-B6B0F869E365}" dt="2022-10-18T11:13:08.402" v="7"/>
          <ac:spMkLst>
            <pc:docMk/>
            <pc:sldMk cId="2627892616" sldId="341"/>
            <ac:spMk id="3" creationId="{8F09E158-39B1-CBBD-8137-76E7CA35534F}"/>
          </ac:spMkLst>
        </pc:spChg>
        <pc:spChg chg="add mod">
          <ac:chgData name="Livia Scorza" userId="S::lscorza3@ed.ac.uk::111f9cb8-3b00-47fc-bb12-3e5209207956" providerId="AD" clId="Web-{7A218ACB-9417-9D35-A338-B6B0F869E365}" dt="2022-10-18T11:19:27.303" v="105"/>
          <ac:spMkLst>
            <pc:docMk/>
            <pc:sldMk cId="2627892616" sldId="341"/>
            <ac:spMk id="8" creationId="{F828D9C8-08B6-D08F-8852-E5FA029C0B60}"/>
          </ac:spMkLst>
        </pc:spChg>
        <pc:spChg chg="add mod">
          <ac:chgData name="Livia Scorza" userId="S::lscorza3@ed.ac.uk::111f9cb8-3b00-47fc-bb12-3e5209207956" providerId="AD" clId="Web-{7A218ACB-9417-9D35-A338-B6B0F869E365}" dt="2022-10-18T11:22:41.052" v="145" actId="14100"/>
          <ac:spMkLst>
            <pc:docMk/>
            <pc:sldMk cId="2627892616" sldId="341"/>
            <ac:spMk id="11" creationId="{B8A16712-6F2F-14FC-48BF-DB06AA5C5C83}"/>
          </ac:spMkLst>
        </pc:spChg>
        <pc:spChg chg="add mod">
          <ac:chgData name="Livia Scorza" userId="S::lscorza3@ed.ac.uk::111f9cb8-3b00-47fc-bb12-3e5209207956" providerId="AD" clId="Web-{7A218ACB-9417-9D35-A338-B6B0F869E365}" dt="2022-10-18T11:22:43.036" v="146" actId="14100"/>
          <ac:spMkLst>
            <pc:docMk/>
            <pc:sldMk cId="2627892616" sldId="341"/>
            <ac:spMk id="12" creationId="{1E34B89D-9017-26F4-5403-B29BA4BD90F0}"/>
          </ac:spMkLst>
        </pc:spChg>
        <pc:spChg chg="add">
          <ac:chgData name="Livia Scorza" userId="S::lscorza3@ed.ac.uk::111f9cb8-3b00-47fc-bb12-3e5209207956" providerId="AD" clId="Web-{7A218ACB-9417-9D35-A338-B6B0F869E365}" dt="2022-10-18T11:16:23.431" v="53"/>
          <ac:spMkLst>
            <pc:docMk/>
            <pc:sldMk cId="2627892616" sldId="341"/>
            <ac:spMk id="13" creationId="{C40E7AE8-320D-50DB-D06B-157C4F5DC332}"/>
          </ac:spMkLst>
        </pc:spChg>
        <pc:spChg chg="add mod">
          <ac:chgData name="Livia Scorza" userId="S::lscorza3@ed.ac.uk::111f9cb8-3b00-47fc-bb12-3e5209207956" providerId="AD" clId="Web-{7A218ACB-9417-9D35-A338-B6B0F869E365}" dt="2022-10-18T11:21:46.720" v="142" actId="20577"/>
          <ac:spMkLst>
            <pc:docMk/>
            <pc:sldMk cId="2627892616" sldId="341"/>
            <ac:spMk id="14" creationId="{9574B3C5-5FA6-C276-9E05-D0B2CAC542A9}"/>
          </ac:spMkLst>
        </pc:spChg>
        <pc:spChg chg="add mod">
          <ac:chgData name="Livia Scorza" userId="S::lscorza3@ed.ac.uk::111f9cb8-3b00-47fc-bb12-3e5209207956" providerId="AD" clId="Web-{7A218ACB-9417-9D35-A338-B6B0F869E365}" dt="2022-10-18T11:19:37.523" v="108"/>
          <ac:spMkLst>
            <pc:docMk/>
            <pc:sldMk cId="2627892616" sldId="341"/>
            <ac:spMk id="15" creationId="{E51A27F6-E4A4-391F-0F43-D7C942678BAE}"/>
          </ac:spMkLst>
        </pc:spChg>
        <pc:spChg chg="add mod">
          <ac:chgData name="Livia Scorza" userId="S::lscorza3@ed.ac.uk::111f9cb8-3b00-47fc-bb12-3e5209207956" providerId="AD" clId="Web-{7A218ACB-9417-9D35-A338-B6B0F869E365}" dt="2022-10-18T11:18:48.098" v="99" actId="20577"/>
          <ac:spMkLst>
            <pc:docMk/>
            <pc:sldMk cId="2627892616" sldId="341"/>
            <ac:spMk id="16" creationId="{1EFAEE50-50CB-7D91-B386-982EDFC5F638}"/>
          </ac:spMkLst>
        </pc:spChg>
        <pc:spChg chg="add mod">
          <ac:chgData name="Livia Scorza" userId="S::lscorza3@ed.ac.uk::111f9cb8-3b00-47fc-bb12-3e5209207956" providerId="AD" clId="Web-{7A218ACB-9417-9D35-A338-B6B0F869E365}" dt="2022-10-18T11:22:48.990" v="147" actId="1076"/>
          <ac:spMkLst>
            <pc:docMk/>
            <pc:sldMk cId="2627892616" sldId="341"/>
            <ac:spMk id="17" creationId="{1BDE208C-5B8F-74B1-6A16-83D1B062242F}"/>
          </ac:spMkLst>
        </pc:spChg>
        <pc:spChg chg="add mod">
          <ac:chgData name="Livia Scorza" userId="S::lscorza3@ed.ac.uk::111f9cb8-3b00-47fc-bb12-3e5209207956" providerId="AD" clId="Web-{7A218ACB-9417-9D35-A338-B6B0F869E365}" dt="2022-10-18T11:21:16.342" v="138" actId="1076"/>
          <ac:spMkLst>
            <pc:docMk/>
            <pc:sldMk cId="2627892616" sldId="341"/>
            <ac:spMk id="18" creationId="{49436809-1DB7-8E2E-1084-DAA107C76D1C}"/>
          </ac:spMkLst>
        </pc:spChg>
        <pc:spChg chg="add mod">
          <ac:chgData name="Livia Scorza" userId="S::lscorza3@ed.ac.uk::111f9cb8-3b00-47fc-bb12-3e5209207956" providerId="AD" clId="Web-{7A218ACB-9417-9D35-A338-B6B0F869E365}" dt="2022-10-18T11:20:50.778" v="130" actId="14100"/>
          <ac:spMkLst>
            <pc:docMk/>
            <pc:sldMk cId="2627892616" sldId="341"/>
            <ac:spMk id="20" creationId="{1A8BCDD7-E883-D79C-BD1A-6399EB888C34}"/>
          </ac:spMkLst>
        </pc:spChg>
        <pc:spChg chg="add mod">
          <ac:chgData name="Livia Scorza" userId="S::lscorza3@ed.ac.uk::111f9cb8-3b00-47fc-bb12-3e5209207956" providerId="AD" clId="Web-{7A218ACB-9417-9D35-A338-B6B0F869E365}" dt="2022-10-18T11:21:00.169" v="132" actId="1076"/>
          <ac:spMkLst>
            <pc:docMk/>
            <pc:sldMk cId="2627892616" sldId="341"/>
            <ac:spMk id="21" creationId="{F0A8704E-309D-3A8D-81F5-C057D3A66D4F}"/>
          </ac:spMkLst>
        </pc:spChg>
        <pc:picChg chg="add mod">
          <ac:chgData name="Livia Scorza" userId="S::lscorza3@ed.ac.uk::111f9cb8-3b00-47fc-bb12-3e5209207956" providerId="AD" clId="Web-{7A218ACB-9417-9D35-A338-B6B0F869E365}" dt="2022-10-18T11:21:25.781" v="139" actId="1076"/>
          <ac:picMkLst>
            <pc:docMk/>
            <pc:sldMk cId="2627892616" sldId="341"/>
            <ac:picMk id="5" creationId="{524F2D3F-FA76-B967-3ADA-C5A8FFBCFBE6}"/>
          </ac:picMkLst>
        </pc:picChg>
        <pc:picChg chg="add del">
          <ac:chgData name="Livia Scorza" userId="S::lscorza3@ed.ac.uk::111f9cb8-3b00-47fc-bb12-3e5209207956" providerId="AD" clId="Web-{7A218ACB-9417-9D35-A338-B6B0F869E365}" dt="2022-10-18T11:14:00.952" v="13"/>
          <ac:picMkLst>
            <pc:docMk/>
            <pc:sldMk cId="2627892616" sldId="341"/>
            <ac:picMk id="7" creationId="{C676024A-6991-C9D3-6A7E-85E249C2E34B}"/>
          </ac:picMkLst>
        </pc:picChg>
        <pc:picChg chg="add mod">
          <ac:chgData name="Livia Scorza" userId="S::lscorza3@ed.ac.uk::111f9cb8-3b00-47fc-bb12-3e5209207956" providerId="AD" clId="Web-{7A218ACB-9417-9D35-A338-B6B0F869E365}" dt="2022-10-18T11:21:02.670" v="134" actId="1076"/>
          <ac:picMkLst>
            <pc:docMk/>
            <pc:sldMk cId="2627892616" sldId="341"/>
            <ac:picMk id="10" creationId="{1BC3A19D-8280-60C1-FF61-7F19C092FE50}"/>
          </ac:picMkLst>
        </pc:picChg>
      </pc:sldChg>
    </pc:docChg>
  </pc:docChgLst>
  <pc:docChgLst>
    <pc:chgData name="Livia Scorza" userId="S::lscorza3@ed.ac.uk::111f9cb8-3b00-47fc-bb12-3e5209207956" providerId="AD" clId="Web-{1AFB2E5A-9079-876F-17A5-75841BE3387A}"/>
    <pc:docChg chg="modSld">
      <pc:chgData name="Livia Scorza" userId="S::lscorza3@ed.ac.uk::111f9cb8-3b00-47fc-bb12-3e5209207956" providerId="AD" clId="Web-{1AFB2E5A-9079-876F-17A5-75841BE3387A}" dt="2022-10-17T22:35:28.167" v="8"/>
      <pc:docMkLst>
        <pc:docMk/>
      </pc:docMkLst>
      <pc:sldChg chg="addSp delSp modSp">
        <pc:chgData name="Livia Scorza" userId="S::lscorza3@ed.ac.uk::111f9cb8-3b00-47fc-bb12-3e5209207956" providerId="AD" clId="Web-{1AFB2E5A-9079-876F-17A5-75841BE3387A}" dt="2022-10-17T22:35:28.167" v="8"/>
        <pc:sldMkLst>
          <pc:docMk/>
          <pc:sldMk cId="3481721829" sldId="303"/>
        </pc:sldMkLst>
        <pc:spChg chg="del">
          <ac:chgData name="Livia Scorza" userId="S::lscorza3@ed.ac.uk::111f9cb8-3b00-47fc-bb12-3e5209207956" providerId="AD" clId="Web-{1AFB2E5A-9079-876F-17A5-75841BE3387A}" dt="2022-10-17T22:35:13.011" v="2"/>
          <ac:spMkLst>
            <pc:docMk/>
            <pc:sldMk cId="3481721829" sldId="303"/>
            <ac:spMk id="3" creationId="{00000000-0000-0000-0000-000000000000}"/>
          </ac:spMkLst>
        </pc:spChg>
        <pc:spChg chg="add del">
          <ac:chgData name="Livia Scorza" userId="S::lscorza3@ed.ac.uk::111f9cb8-3b00-47fc-bb12-3e5209207956" providerId="AD" clId="Web-{1AFB2E5A-9079-876F-17A5-75841BE3387A}" dt="2022-10-17T22:35:07.745" v="1"/>
          <ac:spMkLst>
            <pc:docMk/>
            <pc:sldMk cId="3481721829" sldId="303"/>
            <ac:spMk id="7" creationId="{FD190571-440F-AED7-B9C7-91E8CD5AF688}"/>
          </ac:spMkLst>
        </pc:spChg>
        <pc:spChg chg="add del mod">
          <ac:chgData name="Livia Scorza" userId="S::lscorza3@ed.ac.uk::111f9cb8-3b00-47fc-bb12-3e5209207956" providerId="AD" clId="Web-{1AFB2E5A-9079-876F-17A5-75841BE3387A}" dt="2022-10-17T22:35:28.167" v="8"/>
          <ac:spMkLst>
            <pc:docMk/>
            <pc:sldMk cId="3481721829" sldId="303"/>
            <ac:spMk id="8" creationId="{DC20A443-FA69-D20C-C034-5D3E4A6A1B72}"/>
          </ac:spMkLst>
        </pc:spChg>
        <pc:picChg chg="add">
          <ac:chgData name="Livia Scorza" userId="S::lscorza3@ed.ac.uk::111f9cb8-3b00-47fc-bb12-3e5209207956" providerId="AD" clId="Web-{1AFB2E5A-9079-876F-17A5-75841BE3387A}" dt="2022-10-17T22:35:02.042" v="0"/>
          <ac:picMkLst>
            <pc:docMk/>
            <pc:sldMk cId="3481721829" sldId="303"/>
            <ac:picMk id="4" creationId="{BFDFEAE3-C764-17A6-BF5B-396A706AF9EE}"/>
          </ac:picMkLst>
        </pc:picChg>
        <pc:picChg chg="add mod">
          <ac:chgData name="Livia Scorza" userId="S::lscorza3@ed.ac.uk::111f9cb8-3b00-47fc-bb12-3e5209207956" providerId="AD" clId="Web-{1AFB2E5A-9079-876F-17A5-75841BE3387A}" dt="2022-10-17T22:35:16.464" v="3" actId="1076"/>
          <ac:picMkLst>
            <pc:docMk/>
            <pc:sldMk cId="3481721829" sldId="303"/>
            <ac:picMk id="5" creationId="{2F904A11-F2BF-16DA-1144-B2A725814222}"/>
          </ac:picMkLst>
        </pc:picChg>
        <pc:picChg chg="add">
          <ac:chgData name="Livia Scorza" userId="S::lscorza3@ed.ac.uk::111f9cb8-3b00-47fc-bb12-3e5209207956" providerId="AD" clId="Web-{1AFB2E5A-9079-876F-17A5-75841BE3387A}" dt="2022-10-17T22:35:02.042" v="0"/>
          <ac:picMkLst>
            <pc:docMk/>
            <pc:sldMk cId="3481721829" sldId="303"/>
            <ac:picMk id="6" creationId="{E8B5B122-888B-C139-5BFA-C449E65DFFAF}"/>
          </ac:picMkLst>
        </pc:picChg>
      </pc:sldChg>
    </pc:docChg>
  </pc:docChgLst>
  <pc:docChgLst>
    <pc:chgData name="Tomasz Zielinski" userId="S::tzielins@ed.ac.uk::d5c7bb8c-2ef3-45c1-b942-424604992d56" providerId="AD" clId="Web-{280702D7-8935-4AE5-720C-E2E1230690FF}"/>
    <pc:docChg chg="addSld delSld">
      <pc:chgData name="Tomasz Zielinski" userId="S::tzielins@ed.ac.uk::d5c7bb8c-2ef3-45c1-b942-424604992d56" providerId="AD" clId="Web-{280702D7-8935-4AE5-720C-E2E1230690FF}" dt="2023-10-17T12:46:14.195" v="4"/>
      <pc:docMkLst>
        <pc:docMk/>
      </pc:docMkLst>
      <pc:sldChg chg="del">
        <pc:chgData name="Tomasz Zielinski" userId="S::tzielins@ed.ac.uk::d5c7bb8c-2ef3-45c1-b942-424604992d56" providerId="AD" clId="Web-{280702D7-8935-4AE5-720C-E2E1230690FF}" dt="2023-10-17T12:45:49.757" v="2"/>
        <pc:sldMkLst>
          <pc:docMk/>
          <pc:sldMk cId="750492930" sldId="332"/>
        </pc:sldMkLst>
      </pc:sldChg>
      <pc:sldChg chg="del">
        <pc:chgData name="Tomasz Zielinski" userId="S::tzielins@ed.ac.uk::d5c7bb8c-2ef3-45c1-b942-424604992d56" providerId="AD" clId="Web-{280702D7-8935-4AE5-720C-E2E1230690FF}" dt="2023-10-17T12:46:02.273" v="3"/>
        <pc:sldMkLst>
          <pc:docMk/>
          <pc:sldMk cId="2202519683" sldId="343"/>
        </pc:sldMkLst>
      </pc:sldChg>
      <pc:sldChg chg="del">
        <pc:chgData name="Tomasz Zielinski" userId="S::tzielins@ed.ac.uk::d5c7bb8c-2ef3-45c1-b942-424604992d56" providerId="AD" clId="Web-{280702D7-8935-4AE5-720C-E2E1230690FF}" dt="2023-10-17T12:44:57.318" v="0"/>
        <pc:sldMkLst>
          <pc:docMk/>
          <pc:sldMk cId="3111870220" sldId="369"/>
        </pc:sldMkLst>
      </pc:sldChg>
      <pc:sldChg chg="add">
        <pc:chgData name="Tomasz Zielinski" userId="S::tzielins@ed.ac.uk::d5c7bb8c-2ef3-45c1-b942-424604992d56" providerId="AD" clId="Web-{280702D7-8935-4AE5-720C-E2E1230690FF}" dt="2023-10-17T12:45:09.537" v="1"/>
        <pc:sldMkLst>
          <pc:docMk/>
          <pc:sldMk cId="615734434" sldId="373"/>
        </pc:sldMkLst>
      </pc:sldChg>
      <pc:sldChg chg="add">
        <pc:chgData name="Tomasz Zielinski" userId="S::tzielins@ed.ac.uk::d5c7bb8c-2ef3-45c1-b942-424604992d56" providerId="AD" clId="Web-{280702D7-8935-4AE5-720C-E2E1230690FF}" dt="2023-10-17T12:46:14.195" v="4"/>
        <pc:sldMkLst>
          <pc:docMk/>
          <pc:sldMk cId="3890221431" sldId="374"/>
        </pc:sldMkLst>
      </pc:sldChg>
    </pc:docChg>
  </pc:docChgLst>
  <pc:docChgLst>
    <pc:chgData name="Livia Scorza" userId="S::lscorza3@ed.ac.uk::111f9cb8-3b00-47fc-bb12-3e5209207956" providerId="AD" clId="Web-{13ECECA7-8178-8C18-DC0E-0232F125FFC4}"/>
    <pc:docChg chg="addSld sldOrd">
      <pc:chgData name="Livia Scorza" userId="S::lscorza3@ed.ac.uk::111f9cb8-3b00-47fc-bb12-3e5209207956" providerId="AD" clId="Web-{13ECECA7-8178-8C18-DC0E-0232F125FFC4}" dt="2022-10-18T14:18:08.728" v="3"/>
      <pc:docMkLst>
        <pc:docMk/>
      </pc:docMkLst>
      <pc:sldChg chg="ord">
        <pc:chgData name="Livia Scorza" userId="S::lscorza3@ed.ac.uk::111f9cb8-3b00-47fc-bb12-3e5209207956" providerId="AD" clId="Web-{13ECECA7-8178-8C18-DC0E-0232F125FFC4}" dt="2022-10-18T13:07:16.297" v="1"/>
        <pc:sldMkLst>
          <pc:docMk/>
          <pc:sldMk cId="3818666031" sldId="276"/>
        </pc:sldMkLst>
      </pc:sldChg>
      <pc:sldChg chg="ord">
        <pc:chgData name="Livia Scorza" userId="S::lscorza3@ed.ac.uk::111f9cb8-3b00-47fc-bb12-3e5209207956" providerId="AD" clId="Web-{13ECECA7-8178-8C18-DC0E-0232F125FFC4}" dt="2022-10-18T13:07:20.954" v="2"/>
        <pc:sldMkLst>
          <pc:docMk/>
          <pc:sldMk cId="596300512" sldId="278"/>
        </pc:sldMkLst>
      </pc:sldChg>
      <pc:sldChg chg="new">
        <pc:chgData name="Livia Scorza" userId="S::lscorza3@ed.ac.uk::111f9cb8-3b00-47fc-bb12-3e5209207956" providerId="AD" clId="Web-{13ECECA7-8178-8C18-DC0E-0232F125FFC4}" dt="2022-10-18T14:18:08.728" v="3"/>
        <pc:sldMkLst>
          <pc:docMk/>
          <pc:sldMk cId="2337701688" sldId="342"/>
        </pc:sldMkLst>
      </pc:sldChg>
    </pc:docChg>
  </pc:docChgLst>
  <pc:docChgLst>
    <pc:chgData name="Livia Scorza" userId="S::lscorza3@ed.ac.uk::111f9cb8-3b00-47fc-bb12-3e5209207956" providerId="AD" clId="Web-{C43A50BE-B56E-0DC3-67FC-F4A863E0C5C1}"/>
    <pc:docChg chg="addSld modSld">
      <pc:chgData name="Livia Scorza" userId="S::lscorza3@ed.ac.uk::111f9cb8-3b00-47fc-bb12-3e5209207956" providerId="AD" clId="Web-{C43A50BE-B56E-0DC3-67FC-F4A863E0C5C1}" dt="2022-10-23T21:37:36.357" v="9" actId="20577"/>
      <pc:docMkLst>
        <pc:docMk/>
      </pc:docMkLst>
      <pc:sldChg chg="modSp">
        <pc:chgData name="Livia Scorza" userId="S::lscorza3@ed.ac.uk::111f9cb8-3b00-47fc-bb12-3e5209207956" providerId="AD" clId="Web-{C43A50BE-B56E-0DC3-67FC-F4A863E0C5C1}" dt="2022-10-23T20:48:02.083" v="3" actId="20577"/>
        <pc:sldMkLst>
          <pc:docMk/>
          <pc:sldMk cId="36866050" sldId="280"/>
        </pc:sldMkLst>
        <pc:spChg chg="mod">
          <ac:chgData name="Livia Scorza" userId="S::lscorza3@ed.ac.uk::111f9cb8-3b00-47fc-bb12-3e5209207956" providerId="AD" clId="Web-{C43A50BE-B56E-0DC3-67FC-F4A863E0C5C1}" dt="2022-10-23T20:48:02.083" v="3" actId="20577"/>
          <ac:spMkLst>
            <pc:docMk/>
            <pc:sldMk cId="36866050" sldId="280"/>
            <ac:spMk id="9" creationId="{04AEE4B5-946D-4302-AC98-9937AF758DFD}"/>
          </ac:spMkLst>
        </pc:spChg>
      </pc:sldChg>
      <pc:sldChg chg="modSp">
        <pc:chgData name="Livia Scorza" userId="S::lscorza3@ed.ac.uk::111f9cb8-3b00-47fc-bb12-3e5209207956" providerId="AD" clId="Web-{C43A50BE-B56E-0DC3-67FC-F4A863E0C5C1}" dt="2022-10-23T21:24:12.402" v="6" actId="20577"/>
        <pc:sldMkLst>
          <pc:docMk/>
          <pc:sldMk cId="1559000273" sldId="319"/>
        </pc:sldMkLst>
        <pc:spChg chg="mod">
          <ac:chgData name="Livia Scorza" userId="S::lscorza3@ed.ac.uk::111f9cb8-3b00-47fc-bb12-3e5209207956" providerId="AD" clId="Web-{C43A50BE-B56E-0DC3-67FC-F4A863E0C5C1}" dt="2022-10-23T21:24:12.402" v="6" actId="20577"/>
          <ac:spMkLst>
            <pc:docMk/>
            <pc:sldMk cId="1559000273" sldId="319"/>
            <ac:spMk id="5" creationId="{3A7A1F5C-9C70-4DE3-BA39-7835B2935EB3}"/>
          </ac:spMkLst>
        </pc:spChg>
      </pc:sldChg>
      <pc:sldChg chg="modSp">
        <pc:chgData name="Livia Scorza" userId="S::lscorza3@ed.ac.uk::111f9cb8-3b00-47fc-bb12-3e5209207956" providerId="AD" clId="Web-{C43A50BE-B56E-0DC3-67FC-F4A863E0C5C1}" dt="2022-10-23T21:37:36.357" v="9" actId="20577"/>
        <pc:sldMkLst>
          <pc:docMk/>
          <pc:sldMk cId="1651484120" sldId="340"/>
        </pc:sldMkLst>
        <pc:spChg chg="mod">
          <ac:chgData name="Livia Scorza" userId="S::lscorza3@ed.ac.uk::111f9cb8-3b00-47fc-bb12-3e5209207956" providerId="AD" clId="Web-{C43A50BE-B56E-0DC3-67FC-F4A863E0C5C1}" dt="2022-10-23T21:37:36.357" v="9" actId="20577"/>
          <ac:spMkLst>
            <pc:docMk/>
            <pc:sldMk cId="1651484120" sldId="340"/>
            <ac:spMk id="3" creationId="{B067C6F7-AA50-4FE9-84EA-78EEE6F521F9}"/>
          </ac:spMkLst>
        </pc:spChg>
      </pc:sldChg>
      <pc:sldChg chg="add replId">
        <pc:chgData name="Livia Scorza" userId="S::lscorza3@ed.ac.uk::111f9cb8-3b00-47fc-bb12-3e5209207956" providerId="AD" clId="Web-{C43A50BE-B56E-0DC3-67FC-F4A863E0C5C1}" dt="2022-10-23T21:27:37.984" v="7"/>
        <pc:sldMkLst>
          <pc:docMk/>
          <pc:sldMk cId="1029687286" sldId="370"/>
        </pc:sldMkLst>
      </pc:sldChg>
    </pc:docChg>
  </pc:docChgLst>
  <pc:docChgLst>
    <pc:chgData name="Livia Scorza" userId="S::lscorza3@ed.ac.uk::111f9cb8-3b00-47fc-bb12-3e5209207956" providerId="AD" clId="Web-{BDC4635A-83D1-26DB-D8A8-04CBBC07B08F}"/>
    <pc:docChg chg="modSld">
      <pc:chgData name="Livia Scorza" userId="S::lscorza3@ed.ac.uk::111f9cb8-3b00-47fc-bb12-3e5209207956" providerId="AD" clId="Web-{BDC4635A-83D1-26DB-D8A8-04CBBC07B08F}" dt="2022-10-19T11:41:21.872" v="22" actId="1076"/>
      <pc:docMkLst>
        <pc:docMk/>
      </pc:docMkLst>
      <pc:sldChg chg="modSp">
        <pc:chgData name="Livia Scorza" userId="S::lscorza3@ed.ac.uk::111f9cb8-3b00-47fc-bb12-3e5209207956" providerId="AD" clId="Web-{BDC4635A-83D1-26DB-D8A8-04CBBC07B08F}" dt="2022-10-19T11:41:21.872" v="22" actId="1076"/>
        <pc:sldMkLst>
          <pc:docMk/>
          <pc:sldMk cId="2627892616" sldId="341"/>
        </pc:sldMkLst>
        <pc:spChg chg="mod">
          <ac:chgData name="Livia Scorza" userId="S::lscorza3@ed.ac.uk::111f9cb8-3b00-47fc-bb12-3e5209207956" providerId="AD" clId="Web-{BDC4635A-83D1-26DB-D8A8-04CBBC07B08F}" dt="2022-10-19T11:41:15.091" v="20" actId="20577"/>
          <ac:spMkLst>
            <pc:docMk/>
            <pc:sldMk cId="2627892616" sldId="341"/>
            <ac:spMk id="11" creationId="{B8A16712-6F2F-14FC-48BF-DB06AA5C5C83}"/>
          </ac:spMkLst>
        </pc:spChg>
        <pc:spChg chg="mod">
          <ac:chgData name="Livia Scorza" userId="S::lscorza3@ed.ac.uk::111f9cb8-3b00-47fc-bb12-3e5209207956" providerId="AD" clId="Web-{BDC4635A-83D1-26DB-D8A8-04CBBC07B08F}" dt="2022-10-19T11:41:21.857" v="21" actId="1076"/>
          <ac:spMkLst>
            <pc:docMk/>
            <pc:sldMk cId="2627892616" sldId="341"/>
            <ac:spMk id="12" creationId="{1E34B89D-9017-26F4-5403-B29BA4BD90F0}"/>
          </ac:spMkLst>
        </pc:spChg>
        <pc:spChg chg="mod">
          <ac:chgData name="Livia Scorza" userId="S::lscorza3@ed.ac.uk::111f9cb8-3b00-47fc-bb12-3e5209207956" providerId="AD" clId="Web-{BDC4635A-83D1-26DB-D8A8-04CBBC07B08F}" dt="2022-10-19T11:41:21.872" v="22" actId="1076"/>
          <ac:spMkLst>
            <pc:docMk/>
            <pc:sldMk cId="2627892616" sldId="341"/>
            <ac:spMk id="18" creationId="{49436809-1DB7-8E2E-1084-DAA107C76D1C}"/>
          </ac:spMkLst>
        </pc:spChg>
      </pc:sldChg>
    </pc:docChg>
  </pc:docChgLst>
  <pc:docChgLst>
    <pc:chgData name="Pauline Ward" userId="S::pward2@ed.ac.uk::6a42e7c2-282a-47e3-bb7b-9badb33ef4ee" providerId="AD" clId="Web-{3A4C240A-A5E5-9033-4DFA-A517E8B05E33}"/>
    <pc:docChg chg="modSld">
      <pc:chgData name="Pauline Ward" userId="S::pward2@ed.ac.uk::6a42e7c2-282a-47e3-bb7b-9badb33ef4ee" providerId="AD" clId="Web-{3A4C240A-A5E5-9033-4DFA-A517E8B05E33}" dt="2022-10-18T15:34:30.813" v="2" actId="20577"/>
      <pc:docMkLst>
        <pc:docMk/>
      </pc:docMkLst>
      <pc:sldChg chg="modSp">
        <pc:chgData name="Pauline Ward" userId="S::pward2@ed.ac.uk::6a42e7c2-282a-47e3-bb7b-9badb33ef4ee" providerId="AD" clId="Web-{3A4C240A-A5E5-9033-4DFA-A517E8B05E33}" dt="2022-10-18T15:34:30.813" v="2" actId="20577"/>
        <pc:sldMkLst>
          <pc:docMk/>
          <pc:sldMk cId="479440788" sldId="324"/>
        </pc:sldMkLst>
        <pc:spChg chg="mod">
          <ac:chgData name="Pauline Ward" userId="S::pward2@ed.ac.uk::6a42e7c2-282a-47e3-bb7b-9badb33ef4ee" providerId="AD" clId="Web-{3A4C240A-A5E5-9033-4DFA-A517E8B05E33}" dt="2022-10-18T15:34:30.813" v="2" actId="20577"/>
          <ac:spMkLst>
            <pc:docMk/>
            <pc:sldMk cId="479440788" sldId="324"/>
            <ac:spMk id="3" creationId="{B067C6F7-AA50-4FE9-84EA-78EEE6F521F9}"/>
          </ac:spMkLst>
        </pc:spChg>
      </pc:sldChg>
      <pc:sldChg chg="modSp">
        <pc:chgData name="Pauline Ward" userId="S::pward2@ed.ac.uk::6a42e7c2-282a-47e3-bb7b-9badb33ef4ee" providerId="AD" clId="Web-{3A4C240A-A5E5-9033-4DFA-A517E8B05E33}" dt="2022-10-18T15:33:30.952" v="1" actId="20577"/>
        <pc:sldMkLst>
          <pc:docMk/>
          <pc:sldMk cId="80480096" sldId="329"/>
        </pc:sldMkLst>
        <pc:spChg chg="mod">
          <ac:chgData name="Pauline Ward" userId="S::pward2@ed.ac.uk::6a42e7c2-282a-47e3-bb7b-9badb33ef4ee" providerId="AD" clId="Web-{3A4C240A-A5E5-9033-4DFA-A517E8B05E33}" dt="2022-10-18T15:33:30.952" v="1" actId="20577"/>
          <ac:spMkLst>
            <pc:docMk/>
            <pc:sldMk cId="80480096" sldId="329"/>
            <ac:spMk id="3" creationId="{B067C6F7-AA50-4FE9-84EA-78EEE6F521F9}"/>
          </ac:spMkLst>
        </pc:spChg>
      </pc:sldChg>
    </pc:docChg>
  </pc:docChgLst>
  <pc:docChgLst>
    <pc:chgData name="Livia Scorza" userId="111f9cb8-3b00-47fc-bb12-3e5209207956" providerId="ADAL" clId="{0AEBEAEA-AC0D-407E-919B-CE3CFCBE8135}"/>
    <pc:docChg chg="modSld">
      <pc:chgData name="Livia Scorza" userId="111f9cb8-3b00-47fc-bb12-3e5209207956" providerId="ADAL" clId="{0AEBEAEA-AC0D-407E-919B-CE3CFCBE8135}" dt="2022-10-23T13:21:51.582" v="7" actId="20577"/>
      <pc:docMkLst>
        <pc:docMk/>
      </pc:docMkLst>
      <pc:sldChg chg="modSp mod">
        <pc:chgData name="Livia Scorza" userId="111f9cb8-3b00-47fc-bb12-3e5209207956" providerId="ADAL" clId="{0AEBEAEA-AC0D-407E-919B-CE3CFCBE8135}" dt="2022-10-23T12:03:12.032" v="0" actId="20577"/>
        <pc:sldMkLst>
          <pc:docMk/>
          <pc:sldMk cId="2702362814" sldId="345"/>
        </pc:sldMkLst>
        <pc:spChg chg="mod">
          <ac:chgData name="Livia Scorza" userId="111f9cb8-3b00-47fc-bb12-3e5209207956" providerId="ADAL" clId="{0AEBEAEA-AC0D-407E-919B-CE3CFCBE8135}" dt="2022-10-23T12:03:12.032" v="0" actId="20577"/>
          <ac:spMkLst>
            <pc:docMk/>
            <pc:sldMk cId="2702362814" sldId="345"/>
            <ac:spMk id="6" creationId="{3A7A1F5C-9C70-4DE3-BA39-7835B2935EB3}"/>
          </ac:spMkLst>
        </pc:spChg>
      </pc:sldChg>
      <pc:sldChg chg="modSp mod">
        <pc:chgData name="Livia Scorza" userId="111f9cb8-3b00-47fc-bb12-3e5209207956" providerId="ADAL" clId="{0AEBEAEA-AC0D-407E-919B-CE3CFCBE8135}" dt="2022-10-23T12:10:54.076" v="1" actId="948"/>
        <pc:sldMkLst>
          <pc:docMk/>
          <pc:sldMk cId="4264958518" sldId="346"/>
        </pc:sldMkLst>
        <pc:spChg chg="mod">
          <ac:chgData name="Livia Scorza" userId="111f9cb8-3b00-47fc-bb12-3e5209207956" providerId="ADAL" clId="{0AEBEAEA-AC0D-407E-919B-CE3CFCBE8135}" dt="2022-10-23T12:10:54.076" v="1" actId="948"/>
          <ac:spMkLst>
            <pc:docMk/>
            <pc:sldMk cId="4264958518" sldId="346"/>
            <ac:spMk id="3" creationId="{00000000-0000-0000-0000-000000000000}"/>
          </ac:spMkLst>
        </pc:spChg>
      </pc:sldChg>
      <pc:sldChg chg="modSp mod">
        <pc:chgData name="Livia Scorza" userId="111f9cb8-3b00-47fc-bb12-3e5209207956" providerId="ADAL" clId="{0AEBEAEA-AC0D-407E-919B-CE3CFCBE8135}" dt="2022-10-23T12:18:03.787" v="2" actId="948"/>
        <pc:sldMkLst>
          <pc:docMk/>
          <pc:sldMk cId="3133056580" sldId="347"/>
        </pc:sldMkLst>
        <pc:spChg chg="mod">
          <ac:chgData name="Livia Scorza" userId="111f9cb8-3b00-47fc-bb12-3e5209207956" providerId="ADAL" clId="{0AEBEAEA-AC0D-407E-919B-CE3CFCBE8135}" dt="2022-10-23T12:18:03.787" v="2" actId="948"/>
          <ac:spMkLst>
            <pc:docMk/>
            <pc:sldMk cId="3133056580" sldId="347"/>
            <ac:spMk id="3" creationId="{00000000-0000-0000-0000-000000000000}"/>
          </ac:spMkLst>
        </pc:spChg>
      </pc:sldChg>
      <pc:sldChg chg="modSp mod">
        <pc:chgData name="Livia Scorza" userId="111f9cb8-3b00-47fc-bb12-3e5209207956" providerId="ADAL" clId="{0AEBEAEA-AC0D-407E-919B-CE3CFCBE8135}" dt="2022-10-23T12:18:30.913" v="5" actId="6549"/>
        <pc:sldMkLst>
          <pc:docMk/>
          <pc:sldMk cId="2912787835" sldId="348"/>
        </pc:sldMkLst>
        <pc:spChg chg="mod">
          <ac:chgData name="Livia Scorza" userId="111f9cb8-3b00-47fc-bb12-3e5209207956" providerId="ADAL" clId="{0AEBEAEA-AC0D-407E-919B-CE3CFCBE8135}" dt="2022-10-23T12:18:30.913" v="5" actId="6549"/>
          <ac:spMkLst>
            <pc:docMk/>
            <pc:sldMk cId="2912787835" sldId="348"/>
            <ac:spMk id="3" creationId="{00000000-0000-0000-0000-000000000000}"/>
          </ac:spMkLst>
        </pc:spChg>
      </pc:sldChg>
      <pc:sldChg chg="modSp mod">
        <pc:chgData name="Livia Scorza" userId="111f9cb8-3b00-47fc-bb12-3e5209207956" providerId="ADAL" clId="{0AEBEAEA-AC0D-407E-919B-CE3CFCBE8135}" dt="2022-10-23T13:21:51.582" v="7" actId="20577"/>
        <pc:sldMkLst>
          <pc:docMk/>
          <pc:sldMk cId="3111870220" sldId="369"/>
        </pc:sldMkLst>
        <pc:spChg chg="mod">
          <ac:chgData name="Livia Scorza" userId="111f9cb8-3b00-47fc-bb12-3e5209207956" providerId="ADAL" clId="{0AEBEAEA-AC0D-407E-919B-CE3CFCBE8135}" dt="2022-10-23T13:21:51.582" v="7" actId="20577"/>
          <ac:spMkLst>
            <pc:docMk/>
            <pc:sldMk cId="3111870220" sldId="369"/>
            <ac:spMk id="3" creationId="{B067C6F7-AA50-4FE9-84EA-78EEE6F521F9}"/>
          </ac:spMkLst>
        </pc:spChg>
      </pc:sldChg>
    </pc:docChg>
  </pc:docChgLst>
  <pc:docChgLst>
    <pc:chgData name="Livia Scorza" userId="S::lscorza3@ed.ac.uk::111f9cb8-3b00-47fc-bb12-3e5209207956" providerId="AD" clId="Web-{A2C16FDD-BDD9-288A-FBC4-A0A3F17B8442}"/>
    <pc:docChg chg="addSld modSld">
      <pc:chgData name="Livia Scorza" userId="S::lscorza3@ed.ac.uk::111f9cb8-3b00-47fc-bb12-3e5209207956" providerId="AD" clId="Web-{A2C16FDD-BDD9-288A-FBC4-A0A3F17B8442}" dt="2023-10-17T15:43:40.679" v="12" actId="1076"/>
      <pc:docMkLst>
        <pc:docMk/>
      </pc:docMkLst>
      <pc:sldChg chg="modSp">
        <pc:chgData name="Livia Scorza" userId="S::lscorza3@ed.ac.uk::111f9cb8-3b00-47fc-bb12-3e5209207956" providerId="AD" clId="Web-{A2C16FDD-BDD9-288A-FBC4-A0A3F17B8442}" dt="2023-10-17T15:29:05.693" v="8" actId="1076"/>
        <pc:sldMkLst>
          <pc:docMk/>
          <pc:sldMk cId="3087295476" sldId="311"/>
        </pc:sldMkLst>
        <pc:spChg chg="mod">
          <ac:chgData name="Livia Scorza" userId="S::lscorza3@ed.ac.uk::111f9cb8-3b00-47fc-bb12-3e5209207956" providerId="AD" clId="Web-{A2C16FDD-BDD9-288A-FBC4-A0A3F17B8442}" dt="2023-10-17T15:29:05.693" v="8" actId="1076"/>
          <ac:spMkLst>
            <pc:docMk/>
            <pc:sldMk cId="3087295476" sldId="311"/>
            <ac:spMk id="5" creationId="{3A7A1F5C-9C70-4DE3-BA39-7835B2935EB3}"/>
          </ac:spMkLst>
        </pc:spChg>
      </pc:sldChg>
      <pc:sldChg chg="modSp">
        <pc:chgData name="Livia Scorza" userId="S::lscorza3@ed.ac.uk::111f9cb8-3b00-47fc-bb12-3e5209207956" providerId="AD" clId="Web-{A2C16FDD-BDD9-288A-FBC4-A0A3F17B8442}" dt="2023-10-17T15:39:30.123" v="11" actId="20577"/>
        <pc:sldMkLst>
          <pc:docMk/>
          <pc:sldMk cId="955619977" sldId="321"/>
        </pc:sldMkLst>
        <pc:spChg chg="mod">
          <ac:chgData name="Livia Scorza" userId="S::lscorza3@ed.ac.uk::111f9cb8-3b00-47fc-bb12-3e5209207956" providerId="AD" clId="Web-{A2C16FDD-BDD9-288A-FBC4-A0A3F17B8442}" dt="2023-10-17T15:39:30.123" v="11" actId="20577"/>
          <ac:spMkLst>
            <pc:docMk/>
            <pc:sldMk cId="955619977" sldId="321"/>
            <ac:spMk id="5" creationId="{3A7A1F5C-9C70-4DE3-BA39-7835B2935EB3}"/>
          </ac:spMkLst>
        </pc:spChg>
      </pc:sldChg>
      <pc:sldChg chg="modSp">
        <pc:chgData name="Livia Scorza" userId="S::lscorza3@ed.ac.uk::111f9cb8-3b00-47fc-bb12-3e5209207956" providerId="AD" clId="Web-{A2C16FDD-BDD9-288A-FBC4-A0A3F17B8442}" dt="2023-10-17T15:43:40.679" v="12" actId="1076"/>
        <pc:sldMkLst>
          <pc:docMk/>
          <pc:sldMk cId="2702362814" sldId="345"/>
        </pc:sldMkLst>
        <pc:spChg chg="mod">
          <ac:chgData name="Livia Scorza" userId="S::lscorza3@ed.ac.uk::111f9cb8-3b00-47fc-bb12-3e5209207956" providerId="AD" clId="Web-{A2C16FDD-BDD9-288A-FBC4-A0A3F17B8442}" dt="2023-10-17T15:43:40.679" v="12" actId="1076"/>
          <ac:spMkLst>
            <pc:docMk/>
            <pc:sldMk cId="2702362814" sldId="345"/>
            <ac:spMk id="7" creationId="{F4B0FDD5-5348-354F-A378-7241F2AF057B}"/>
          </ac:spMkLst>
        </pc:spChg>
      </pc:sldChg>
      <pc:sldChg chg="modSp add">
        <pc:chgData name="Livia Scorza" userId="S::lscorza3@ed.ac.uk::111f9cb8-3b00-47fc-bb12-3e5209207956" providerId="AD" clId="Web-{A2C16FDD-BDD9-288A-FBC4-A0A3F17B8442}" dt="2023-10-17T15:27:50.299" v="7" actId="20577"/>
        <pc:sldMkLst>
          <pc:docMk/>
          <pc:sldMk cId="1340380561" sldId="377"/>
        </pc:sldMkLst>
        <pc:spChg chg="mod">
          <ac:chgData name="Livia Scorza" userId="S::lscorza3@ed.ac.uk::111f9cb8-3b00-47fc-bb12-3e5209207956" providerId="AD" clId="Web-{A2C16FDD-BDD9-288A-FBC4-A0A3F17B8442}" dt="2023-10-17T15:27:50.299" v="7" actId="20577"/>
          <ac:spMkLst>
            <pc:docMk/>
            <pc:sldMk cId="1340380561" sldId="377"/>
            <ac:spMk id="4" creationId="{00000000-0000-0000-0000-000000000000}"/>
          </ac:spMkLst>
        </pc:spChg>
      </pc:sldChg>
      <pc:sldMasterChg chg="addSldLayout">
        <pc:chgData name="Livia Scorza" userId="S::lscorza3@ed.ac.uk::111f9cb8-3b00-47fc-bb12-3e5209207956" providerId="AD" clId="Web-{A2C16FDD-BDD9-288A-FBC4-A0A3F17B8442}" dt="2023-10-17T15:27:04.313" v="0"/>
        <pc:sldMasterMkLst>
          <pc:docMk/>
          <pc:sldMasterMk cId="2460954070" sldId="2147483660"/>
        </pc:sldMasterMkLst>
        <pc:sldLayoutChg chg="add">
          <pc:chgData name="Livia Scorza" userId="S::lscorza3@ed.ac.uk::111f9cb8-3b00-47fc-bb12-3e5209207956" providerId="AD" clId="Web-{A2C16FDD-BDD9-288A-FBC4-A0A3F17B8442}" dt="2023-10-17T15:27:04.313" v="0"/>
          <pc:sldLayoutMkLst>
            <pc:docMk/>
            <pc:sldMasterMk cId="2460954070" sldId="2147483660"/>
            <pc:sldLayoutMk cId="3667451365" sldId="2147483699"/>
          </pc:sldLayoutMkLst>
        </pc:sldLayoutChg>
      </pc:sldMasterChg>
    </pc:docChg>
  </pc:docChgLst>
  <pc:docChgLst>
    <pc:chgData name="Pauline Ward" userId="S::pward2@ed.ac.uk::6a42e7c2-282a-47e3-bb7b-9badb33ef4ee" providerId="AD" clId="Web-{94B03822-351F-915D-5CBF-BEF8A67BF569}"/>
    <pc:docChg chg="modSld">
      <pc:chgData name="Pauline Ward" userId="S::pward2@ed.ac.uk::6a42e7c2-282a-47e3-bb7b-9badb33ef4ee" providerId="AD" clId="Web-{94B03822-351F-915D-5CBF-BEF8A67BF569}" dt="2022-10-19T13:40:24.200" v="226" actId="20577"/>
      <pc:docMkLst>
        <pc:docMk/>
      </pc:docMkLst>
      <pc:sldChg chg="modSp">
        <pc:chgData name="Pauline Ward" userId="S::pward2@ed.ac.uk::6a42e7c2-282a-47e3-bb7b-9badb33ef4ee" providerId="AD" clId="Web-{94B03822-351F-915D-5CBF-BEF8A67BF569}" dt="2022-10-19T12:35:48.590" v="1" actId="20577"/>
        <pc:sldMkLst>
          <pc:docMk/>
          <pc:sldMk cId="1414178667" sldId="281"/>
        </pc:sldMkLst>
        <pc:spChg chg="mod">
          <ac:chgData name="Pauline Ward" userId="S::pward2@ed.ac.uk::6a42e7c2-282a-47e3-bb7b-9badb33ef4ee" providerId="AD" clId="Web-{94B03822-351F-915D-5CBF-BEF8A67BF569}" dt="2022-10-19T12:35:48.590" v="1" actId="20577"/>
          <ac:spMkLst>
            <pc:docMk/>
            <pc:sldMk cId="1414178667" sldId="281"/>
            <ac:spMk id="9" creationId="{04AEE4B5-946D-4302-AC98-9937AF758DFD}"/>
          </ac:spMkLst>
        </pc:spChg>
      </pc:sldChg>
      <pc:sldChg chg="delSp">
        <pc:chgData name="Pauline Ward" userId="S::pward2@ed.ac.uk::6a42e7c2-282a-47e3-bb7b-9badb33ef4ee" providerId="AD" clId="Web-{94B03822-351F-915D-5CBF-BEF8A67BF569}" dt="2022-10-19T13:26:02.208" v="204"/>
        <pc:sldMkLst>
          <pc:docMk/>
          <pc:sldMk cId="1630847160" sldId="309"/>
        </pc:sldMkLst>
        <pc:spChg chg="del">
          <ac:chgData name="Pauline Ward" userId="S::pward2@ed.ac.uk::6a42e7c2-282a-47e3-bb7b-9badb33ef4ee" providerId="AD" clId="Web-{94B03822-351F-915D-5CBF-BEF8A67BF569}" dt="2022-10-19T13:26:00.896" v="203"/>
          <ac:spMkLst>
            <pc:docMk/>
            <pc:sldMk cId="1630847160" sldId="309"/>
            <ac:spMk id="7" creationId="{441D6036-BCDA-4EC7-9653-F205FE226493}"/>
          </ac:spMkLst>
        </pc:spChg>
        <pc:spChg chg="del">
          <ac:chgData name="Pauline Ward" userId="S::pward2@ed.ac.uk::6a42e7c2-282a-47e3-bb7b-9badb33ef4ee" providerId="AD" clId="Web-{94B03822-351F-915D-5CBF-BEF8A67BF569}" dt="2022-10-19T13:26:02.208" v="204"/>
          <ac:spMkLst>
            <pc:docMk/>
            <pc:sldMk cId="1630847160" sldId="309"/>
            <ac:spMk id="8" creationId="{490697C4-1D52-44B3-9145-1E4126021820}"/>
          </ac:spMkLst>
        </pc:spChg>
      </pc:sldChg>
      <pc:sldChg chg="delSp">
        <pc:chgData name="Pauline Ward" userId="S::pward2@ed.ac.uk::6a42e7c2-282a-47e3-bb7b-9badb33ef4ee" providerId="AD" clId="Web-{94B03822-351F-915D-5CBF-BEF8A67BF569}" dt="2022-10-19T13:36:00.798" v="206"/>
        <pc:sldMkLst>
          <pc:docMk/>
          <pc:sldMk cId="773127930" sldId="310"/>
        </pc:sldMkLst>
        <pc:spChg chg="del">
          <ac:chgData name="Pauline Ward" userId="S::pward2@ed.ac.uk::6a42e7c2-282a-47e3-bb7b-9badb33ef4ee" providerId="AD" clId="Web-{94B03822-351F-915D-5CBF-BEF8A67BF569}" dt="2022-10-19T13:35:57.860" v="205"/>
          <ac:spMkLst>
            <pc:docMk/>
            <pc:sldMk cId="773127930" sldId="310"/>
            <ac:spMk id="7" creationId="{441D6036-BCDA-4EC7-9653-F205FE226493}"/>
          </ac:spMkLst>
        </pc:spChg>
        <pc:spChg chg="del">
          <ac:chgData name="Pauline Ward" userId="S::pward2@ed.ac.uk::6a42e7c2-282a-47e3-bb7b-9badb33ef4ee" providerId="AD" clId="Web-{94B03822-351F-915D-5CBF-BEF8A67BF569}" dt="2022-10-19T13:36:00.798" v="206"/>
          <ac:spMkLst>
            <pc:docMk/>
            <pc:sldMk cId="773127930" sldId="310"/>
            <ac:spMk id="8" creationId="{490697C4-1D52-44B3-9145-1E4126021820}"/>
          </ac:spMkLst>
        </pc:spChg>
      </pc:sldChg>
      <pc:sldChg chg="modSp">
        <pc:chgData name="Pauline Ward" userId="S::pward2@ed.ac.uk::6a42e7c2-282a-47e3-bb7b-9badb33ef4ee" providerId="AD" clId="Web-{94B03822-351F-915D-5CBF-BEF8A67BF569}" dt="2022-10-19T12:39:02.458" v="9" actId="20577"/>
        <pc:sldMkLst>
          <pc:docMk/>
          <pc:sldMk cId="2741260942" sldId="313"/>
        </pc:sldMkLst>
        <pc:spChg chg="mod">
          <ac:chgData name="Pauline Ward" userId="S::pward2@ed.ac.uk::6a42e7c2-282a-47e3-bb7b-9badb33ef4ee" providerId="AD" clId="Web-{94B03822-351F-915D-5CBF-BEF8A67BF569}" dt="2022-10-19T12:39:02.458" v="9" actId="20577"/>
          <ac:spMkLst>
            <pc:docMk/>
            <pc:sldMk cId="2741260942" sldId="313"/>
            <ac:spMk id="5" creationId="{3A7A1F5C-9C70-4DE3-BA39-7835B2935EB3}"/>
          </ac:spMkLst>
        </pc:spChg>
      </pc:sldChg>
      <pc:sldChg chg="modSp">
        <pc:chgData name="Pauline Ward" userId="S::pward2@ed.ac.uk::6a42e7c2-282a-47e3-bb7b-9badb33ef4ee" providerId="AD" clId="Web-{94B03822-351F-915D-5CBF-BEF8A67BF569}" dt="2022-10-19T13:40:24.200" v="226" actId="20577"/>
        <pc:sldMkLst>
          <pc:docMk/>
          <pc:sldMk cId="1152296296" sldId="314"/>
        </pc:sldMkLst>
        <pc:spChg chg="mod">
          <ac:chgData name="Pauline Ward" userId="S::pward2@ed.ac.uk::6a42e7c2-282a-47e3-bb7b-9badb33ef4ee" providerId="AD" clId="Web-{94B03822-351F-915D-5CBF-BEF8A67BF569}" dt="2022-10-19T13:40:24.200" v="226" actId="20577"/>
          <ac:spMkLst>
            <pc:docMk/>
            <pc:sldMk cId="1152296296" sldId="314"/>
            <ac:spMk id="5" creationId="{3A7A1F5C-9C70-4DE3-BA39-7835B2935EB3}"/>
          </ac:spMkLst>
        </pc:spChg>
      </pc:sldChg>
      <pc:sldChg chg="modSp">
        <pc:chgData name="Pauline Ward" userId="S::pward2@ed.ac.uk::6a42e7c2-282a-47e3-bb7b-9badb33ef4ee" providerId="AD" clId="Web-{94B03822-351F-915D-5CBF-BEF8A67BF569}" dt="2022-10-19T12:37:39.782" v="3" actId="20577"/>
        <pc:sldMkLst>
          <pc:docMk/>
          <pc:sldMk cId="666971852" sldId="316"/>
        </pc:sldMkLst>
        <pc:spChg chg="mod">
          <ac:chgData name="Pauline Ward" userId="S::pward2@ed.ac.uk::6a42e7c2-282a-47e3-bb7b-9badb33ef4ee" providerId="AD" clId="Web-{94B03822-351F-915D-5CBF-BEF8A67BF569}" dt="2022-10-19T12:37:39.782" v="3" actId="20577"/>
          <ac:spMkLst>
            <pc:docMk/>
            <pc:sldMk cId="666971852" sldId="316"/>
            <ac:spMk id="5" creationId="{3A7A1F5C-9C70-4DE3-BA39-7835B2935EB3}"/>
          </ac:spMkLst>
        </pc:spChg>
      </pc:sldChg>
      <pc:sldChg chg="modSp">
        <pc:chgData name="Pauline Ward" userId="S::pward2@ed.ac.uk::6a42e7c2-282a-47e3-bb7b-9badb33ef4ee" providerId="AD" clId="Web-{94B03822-351F-915D-5CBF-BEF8A67BF569}" dt="2022-10-19T13:40:07.715" v="215" actId="20577"/>
        <pc:sldMkLst>
          <pc:docMk/>
          <pc:sldMk cId="750492930" sldId="332"/>
        </pc:sldMkLst>
        <pc:spChg chg="mod">
          <ac:chgData name="Pauline Ward" userId="S::pward2@ed.ac.uk::6a42e7c2-282a-47e3-bb7b-9badb33ef4ee" providerId="AD" clId="Web-{94B03822-351F-915D-5CBF-BEF8A67BF569}" dt="2022-10-19T13:40:07.715" v="215" actId="20577"/>
          <ac:spMkLst>
            <pc:docMk/>
            <pc:sldMk cId="750492930" sldId="332"/>
            <ac:spMk id="2" creationId="{5DAE32E1-884B-4F45-AB3D-8734D6B645D0}"/>
          </ac:spMkLst>
        </pc:spChg>
      </pc:sldChg>
      <pc:sldChg chg="addSp modSp">
        <pc:chgData name="Pauline Ward" userId="S::pward2@ed.ac.uk::6a42e7c2-282a-47e3-bb7b-9badb33ef4ee" providerId="AD" clId="Web-{94B03822-351F-915D-5CBF-BEF8A67BF569}" dt="2022-10-19T13:12:42.876" v="113" actId="14100"/>
        <pc:sldMkLst>
          <pc:docMk/>
          <pc:sldMk cId="2337701688" sldId="342"/>
        </pc:sldMkLst>
        <pc:spChg chg="add mod">
          <ac:chgData name="Pauline Ward" userId="S::pward2@ed.ac.uk::6a42e7c2-282a-47e3-bb7b-9badb33ef4ee" providerId="AD" clId="Web-{94B03822-351F-915D-5CBF-BEF8A67BF569}" dt="2022-10-19T13:07:39.237" v="110" actId="1076"/>
          <ac:spMkLst>
            <pc:docMk/>
            <pc:sldMk cId="2337701688" sldId="342"/>
            <ac:spMk id="2" creationId="{83219ACD-AC74-E553-6AB2-D63F419C9395}"/>
          </ac:spMkLst>
        </pc:spChg>
        <pc:picChg chg="add mod">
          <ac:chgData name="Pauline Ward" userId="S::pward2@ed.ac.uk::6a42e7c2-282a-47e3-bb7b-9badb33ef4ee" providerId="AD" clId="Web-{94B03822-351F-915D-5CBF-BEF8A67BF569}" dt="2022-10-19T13:12:42.876" v="113" actId="14100"/>
          <ac:picMkLst>
            <pc:docMk/>
            <pc:sldMk cId="2337701688" sldId="342"/>
            <ac:picMk id="3" creationId="{E3080385-21CF-08BC-98A8-F9676EB34C1F}"/>
          </ac:picMkLst>
        </pc:picChg>
      </pc:sldChg>
      <pc:sldChg chg="addSp delSp modSp">
        <pc:chgData name="Pauline Ward" userId="S::pward2@ed.ac.uk::6a42e7c2-282a-47e3-bb7b-9badb33ef4ee" providerId="AD" clId="Web-{94B03822-351F-915D-5CBF-BEF8A67BF569}" dt="2022-10-19T13:18:14.406" v="202" actId="20577"/>
        <pc:sldMkLst>
          <pc:docMk/>
          <pc:sldMk cId="2202519683" sldId="343"/>
        </pc:sldMkLst>
        <pc:spChg chg="add mod">
          <ac:chgData name="Pauline Ward" userId="S::pward2@ed.ac.uk::6a42e7c2-282a-47e3-bb7b-9badb33ef4ee" providerId="AD" clId="Web-{94B03822-351F-915D-5CBF-BEF8A67BF569}" dt="2022-10-19T13:18:14.406" v="202" actId="20577"/>
          <ac:spMkLst>
            <pc:docMk/>
            <pc:sldMk cId="2202519683" sldId="343"/>
            <ac:spMk id="2" creationId="{5974C0FD-A938-0AC8-4A6C-E4B49314097C}"/>
          </ac:spMkLst>
        </pc:spChg>
        <pc:spChg chg="del">
          <ac:chgData name="Pauline Ward" userId="S::pward2@ed.ac.uk::6a42e7c2-282a-47e3-bb7b-9badb33ef4ee" providerId="AD" clId="Web-{94B03822-351F-915D-5CBF-BEF8A67BF569}" dt="2022-10-19T13:16:25.386" v="122"/>
          <ac:spMkLst>
            <pc:docMk/>
            <pc:sldMk cId="2202519683" sldId="343"/>
            <ac:spMk id="5" creationId="{CB08ACF7-D96D-B261-96DB-7B896BA29F99}"/>
          </ac:spMkLst>
        </pc:spChg>
      </pc:sldChg>
    </pc:docChg>
  </pc:docChgLst>
  <pc:docChgLst>
    <pc:chgData name="Livia Scorza" userId="S::lscorza3@ed.ac.uk::111f9cb8-3b00-47fc-bb12-3e5209207956" providerId="AD" clId="Web-{5C1C3891-6E2D-5EB3-DCDA-48DDA797207B}"/>
    <pc:docChg chg="addSld modSld">
      <pc:chgData name="Livia Scorza" userId="S::lscorza3@ed.ac.uk::111f9cb8-3b00-47fc-bb12-3e5209207956" providerId="AD" clId="Web-{5C1C3891-6E2D-5EB3-DCDA-48DDA797207B}" dt="2023-10-17T14:29:44.833" v="79"/>
      <pc:docMkLst>
        <pc:docMk/>
      </pc:docMkLst>
      <pc:sldChg chg="modSp">
        <pc:chgData name="Livia Scorza" userId="S::lscorza3@ed.ac.uk::111f9cb8-3b00-47fc-bb12-3e5209207956" providerId="AD" clId="Web-{5C1C3891-6E2D-5EB3-DCDA-48DDA797207B}" dt="2023-10-17T14:28:10.062" v="63" actId="20577"/>
        <pc:sldMkLst>
          <pc:docMk/>
          <pc:sldMk cId="1947400803" sldId="299"/>
        </pc:sldMkLst>
        <pc:spChg chg="mod">
          <ac:chgData name="Livia Scorza" userId="S::lscorza3@ed.ac.uk::111f9cb8-3b00-47fc-bb12-3e5209207956" providerId="AD" clId="Web-{5C1C3891-6E2D-5EB3-DCDA-48DDA797207B}" dt="2023-10-17T14:28:10.062" v="63" actId="20577"/>
          <ac:spMkLst>
            <pc:docMk/>
            <pc:sldMk cId="1947400803" sldId="299"/>
            <ac:spMk id="2" creationId="{55FAD919-8120-014B-B3D7-458613EBECC4}"/>
          </ac:spMkLst>
        </pc:spChg>
      </pc:sldChg>
      <pc:sldChg chg="modSp">
        <pc:chgData name="Livia Scorza" userId="S::lscorza3@ed.ac.uk::111f9cb8-3b00-47fc-bb12-3e5209207956" providerId="AD" clId="Web-{5C1C3891-6E2D-5EB3-DCDA-48DDA797207B}" dt="2023-10-17T14:11:38.350" v="32" actId="1076"/>
        <pc:sldMkLst>
          <pc:docMk/>
          <pc:sldMk cId="1294828040" sldId="302"/>
        </pc:sldMkLst>
        <pc:spChg chg="mod">
          <ac:chgData name="Livia Scorza" userId="S::lscorza3@ed.ac.uk::111f9cb8-3b00-47fc-bb12-3e5209207956" providerId="AD" clId="Web-{5C1C3891-6E2D-5EB3-DCDA-48DDA797207B}" dt="2023-10-17T14:11:38.350" v="32" actId="1076"/>
          <ac:spMkLst>
            <pc:docMk/>
            <pc:sldMk cId="1294828040" sldId="302"/>
            <ac:spMk id="11" creationId="{A21C2D1A-18B4-4E57-AEAE-F6F94593C916}"/>
          </ac:spMkLst>
        </pc:spChg>
      </pc:sldChg>
      <pc:sldChg chg="addSp modSp">
        <pc:chgData name="Livia Scorza" userId="S::lscorza3@ed.ac.uk::111f9cb8-3b00-47fc-bb12-3e5209207956" providerId="AD" clId="Web-{5C1C3891-6E2D-5EB3-DCDA-48DDA797207B}" dt="2023-10-17T14:28:34.157" v="67" actId="1076"/>
        <pc:sldMkLst>
          <pc:docMk/>
          <pc:sldMk cId="3481721829" sldId="303"/>
        </pc:sldMkLst>
        <pc:spChg chg="mod">
          <ac:chgData name="Livia Scorza" userId="S::lscorza3@ed.ac.uk::111f9cb8-3b00-47fc-bb12-3e5209207956" providerId="AD" clId="Web-{5C1C3891-6E2D-5EB3-DCDA-48DDA797207B}" dt="2023-10-17T14:28:34.157" v="67" actId="1076"/>
          <ac:spMkLst>
            <pc:docMk/>
            <pc:sldMk cId="3481721829" sldId="303"/>
            <ac:spMk id="2" creationId="{00000000-0000-0000-0000-000000000000}"/>
          </ac:spMkLst>
        </pc:spChg>
        <pc:spChg chg="add mod">
          <ac:chgData name="Livia Scorza" userId="S::lscorza3@ed.ac.uk::111f9cb8-3b00-47fc-bb12-3e5209207956" providerId="AD" clId="Web-{5C1C3891-6E2D-5EB3-DCDA-48DDA797207B}" dt="2023-10-17T14:28:29.188" v="66"/>
          <ac:spMkLst>
            <pc:docMk/>
            <pc:sldMk cId="3481721829" sldId="303"/>
            <ac:spMk id="3" creationId="{9D5C061D-707A-231F-BBAB-8E3D7B4D76FB}"/>
          </ac:spMkLst>
        </pc:spChg>
        <pc:picChg chg="mod">
          <ac:chgData name="Livia Scorza" userId="S::lscorza3@ed.ac.uk::111f9cb8-3b00-47fc-bb12-3e5209207956" providerId="AD" clId="Web-{5C1C3891-6E2D-5EB3-DCDA-48DDA797207B}" dt="2023-10-17T14:27:23.371" v="50" actId="1076"/>
          <ac:picMkLst>
            <pc:docMk/>
            <pc:sldMk cId="3481721829" sldId="303"/>
            <ac:picMk id="4" creationId="{BFDFEAE3-C764-17A6-BF5B-396A706AF9EE}"/>
          </ac:picMkLst>
        </pc:picChg>
      </pc:sldChg>
      <pc:sldChg chg="modSp">
        <pc:chgData name="Livia Scorza" userId="S::lscorza3@ed.ac.uk::111f9cb8-3b00-47fc-bb12-3e5209207956" providerId="AD" clId="Web-{5C1C3891-6E2D-5EB3-DCDA-48DDA797207B}" dt="2023-10-17T14:29:20.347" v="78"/>
        <pc:sldMkLst>
          <pc:docMk/>
          <pc:sldMk cId="3670632002" sldId="304"/>
        </pc:sldMkLst>
        <pc:spChg chg="mod">
          <ac:chgData name="Livia Scorza" userId="S::lscorza3@ed.ac.uk::111f9cb8-3b00-47fc-bb12-3e5209207956" providerId="AD" clId="Web-{5C1C3891-6E2D-5EB3-DCDA-48DDA797207B}" dt="2023-10-17T14:28:55.283" v="73" actId="1076"/>
          <ac:spMkLst>
            <pc:docMk/>
            <pc:sldMk cId="3670632002" sldId="304"/>
            <ac:spMk id="5" creationId="{BBD6E26D-1ABC-45D4-867F-F59C0786DF60}"/>
          </ac:spMkLst>
        </pc:spChg>
        <pc:spChg chg="mod">
          <ac:chgData name="Livia Scorza" userId="S::lscorza3@ed.ac.uk::111f9cb8-3b00-47fc-bb12-3e5209207956" providerId="AD" clId="Web-{5C1C3891-6E2D-5EB3-DCDA-48DDA797207B}" dt="2023-10-17T14:28:53.064" v="72" actId="20577"/>
          <ac:spMkLst>
            <pc:docMk/>
            <pc:sldMk cId="3670632002" sldId="304"/>
            <ac:spMk id="6" creationId="{EF723E09-B784-4F9D-BB8C-896749C1E16E}"/>
          </ac:spMkLst>
        </pc:spChg>
        <pc:spChg chg="mod">
          <ac:chgData name="Livia Scorza" userId="S::lscorza3@ed.ac.uk::111f9cb8-3b00-47fc-bb12-3e5209207956" providerId="AD" clId="Web-{5C1C3891-6E2D-5EB3-DCDA-48DDA797207B}" dt="2023-10-17T14:29:20.347" v="78"/>
          <ac:spMkLst>
            <pc:docMk/>
            <pc:sldMk cId="3670632002" sldId="304"/>
            <ac:spMk id="8" creationId="{F743CFB2-662B-4130-85EE-E3570D4B9462}"/>
          </ac:spMkLst>
        </pc:spChg>
        <pc:spChg chg="mod">
          <ac:chgData name="Livia Scorza" userId="S::lscorza3@ed.ac.uk::111f9cb8-3b00-47fc-bb12-3e5209207956" providerId="AD" clId="Web-{5C1C3891-6E2D-5EB3-DCDA-48DDA797207B}" dt="2023-10-17T14:29:14.112" v="77"/>
          <ac:spMkLst>
            <pc:docMk/>
            <pc:sldMk cId="3670632002" sldId="304"/>
            <ac:spMk id="10" creationId="{778B2049-547C-4419-A9C2-37980683E356}"/>
          </ac:spMkLst>
        </pc:spChg>
      </pc:sldChg>
      <pc:sldChg chg="modSp">
        <pc:chgData name="Livia Scorza" userId="S::lscorza3@ed.ac.uk::111f9cb8-3b00-47fc-bb12-3e5209207956" providerId="AD" clId="Web-{5C1C3891-6E2D-5EB3-DCDA-48DDA797207B}" dt="2023-10-17T14:00:13.514" v="9" actId="1076"/>
        <pc:sldMkLst>
          <pc:docMk/>
          <pc:sldMk cId="407524917" sldId="308"/>
        </pc:sldMkLst>
        <pc:picChg chg="mod">
          <ac:chgData name="Livia Scorza" userId="S::lscorza3@ed.ac.uk::111f9cb8-3b00-47fc-bb12-3e5209207956" providerId="AD" clId="Web-{5C1C3891-6E2D-5EB3-DCDA-48DDA797207B}" dt="2023-10-17T14:00:13.514" v="9" actId="1076"/>
          <ac:picMkLst>
            <pc:docMk/>
            <pc:sldMk cId="407524917" sldId="308"/>
            <ac:picMk id="22" creationId="{79F83737-C9A4-42E3-B113-DE63239EBC0C}"/>
          </ac:picMkLst>
        </pc:picChg>
      </pc:sldChg>
      <pc:sldChg chg="addSp modSp new">
        <pc:chgData name="Livia Scorza" userId="S::lscorza3@ed.ac.uk::111f9cb8-3b00-47fc-bb12-3e5209207956" providerId="AD" clId="Web-{5C1C3891-6E2D-5EB3-DCDA-48DDA797207B}" dt="2023-10-17T13:55:26.780" v="8" actId="1076"/>
        <pc:sldMkLst>
          <pc:docMk/>
          <pc:sldMk cId="3584094055" sldId="375"/>
        </pc:sldMkLst>
        <pc:spChg chg="add mod">
          <ac:chgData name="Livia Scorza" userId="S::lscorza3@ed.ac.uk::111f9cb8-3b00-47fc-bb12-3e5209207956" providerId="AD" clId="Web-{5C1C3891-6E2D-5EB3-DCDA-48DDA797207B}" dt="2023-10-17T13:55:26.780" v="8" actId="1076"/>
          <ac:spMkLst>
            <pc:docMk/>
            <pc:sldMk cId="3584094055" sldId="375"/>
            <ac:spMk id="2" creationId="{57C366C7-A304-4987-9464-BE100BA63BFD}"/>
          </ac:spMkLst>
        </pc:spChg>
      </pc:sldChg>
      <pc:sldChg chg="modSp add replId">
        <pc:chgData name="Livia Scorza" userId="S::lscorza3@ed.ac.uk::111f9cb8-3b00-47fc-bb12-3e5209207956" providerId="AD" clId="Web-{5C1C3891-6E2D-5EB3-DCDA-48DDA797207B}" dt="2023-10-17T14:12:10.289" v="33" actId="1076"/>
        <pc:sldMkLst>
          <pc:docMk/>
          <pc:sldMk cId="4180556949" sldId="376"/>
        </pc:sldMkLst>
        <pc:spChg chg="mod">
          <ac:chgData name="Livia Scorza" userId="S::lscorza3@ed.ac.uk::111f9cb8-3b00-47fc-bb12-3e5209207956" providerId="AD" clId="Web-{5C1C3891-6E2D-5EB3-DCDA-48DDA797207B}" dt="2023-10-17T14:12:10.289" v="33" actId="1076"/>
          <ac:spMkLst>
            <pc:docMk/>
            <pc:sldMk cId="4180556949" sldId="376"/>
            <ac:spMk id="2" creationId="{57C366C7-A304-4987-9464-BE100BA63BFD}"/>
          </ac:spMkLst>
        </pc:spChg>
      </pc:sldChg>
      <pc:sldChg chg="new">
        <pc:chgData name="Livia Scorza" userId="S::lscorza3@ed.ac.uk::111f9cb8-3b00-47fc-bb12-3e5209207956" providerId="AD" clId="Web-{5C1C3891-6E2D-5EB3-DCDA-48DDA797207B}" dt="2023-10-17T14:29:44.833" v="79"/>
        <pc:sldMkLst>
          <pc:docMk/>
          <pc:sldMk cId="3652166854" sldId="377"/>
        </pc:sldMkLst>
      </pc:sldChg>
    </pc:docChg>
  </pc:docChgLst>
  <pc:docChgLst>
    <pc:chgData name="Livia Scorza" userId="111f9cb8-3b00-47fc-bb12-3e5209207956" providerId="ADAL" clId="{5EFC40E2-AF85-4451-BC7D-87E5CA092309}"/>
    <pc:docChg chg="undo redo custSel addSld delSld modSld sldOrd">
      <pc:chgData name="Livia Scorza" userId="111f9cb8-3b00-47fc-bb12-3e5209207956" providerId="ADAL" clId="{5EFC40E2-AF85-4451-BC7D-87E5CA092309}" dt="2024-11-05T13:31:22.301" v="1543" actId="1076"/>
      <pc:docMkLst>
        <pc:docMk/>
      </pc:docMkLst>
      <pc:sldChg chg="addSp modSp mod">
        <pc:chgData name="Livia Scorza" userId="111f9cb8-3b00-47fc-bb12-3e5209207956" providerId="ADAL" clId="{5EFC40E2-AF85-4451-BC7D-87E5CA092309}" dt="2024-11-04T15:23:41.732" v="329" actId="1076"/>
        <pc:sldMkLst>
          <pc:docMk/>
          <pc:sldMk cId="109857222" sldId="256"/>
        </pc:sldMkLst>
        <pc:spChg chg="mod">
          <ac:chgData name="Livia Scorza" userId="111f9cb8-3b00-47fc-bb12-3e5209207956" providerId="ADAL" clId="{5EFC40E2-AF85-4451-BC7D-87E5CA092309}" dt="2024-11-01T13:13:04.641" v="94" actId="20577"/>
          <ac:spMkLst>
            <pc:docMk/>
            <pc:sldMk cId="109857222" sldId="256"/>
            <ac:spMk id="7" creationId="{757D6544-ADA4-4470-B25F-2CB38C41F314}"/>
          </ac:spMkLst>
        </pc:spChg>
        <pc:spChg chg="add mod">
          <ac:chgData name="Livia Scorza" userId="111f9cb8-3b00-47fc-bb12-3e5209207956" providerId="ADAL" clId="{5EFC40E2-AF85-4451-BC7D-87E5CA092309}" dt="2024-11-04T15:23:41.732" v="329" actId="1076"/>
          <ac:spMkLst>
            <pc:docMk/>
            <pc:sldMk cId="109857222" sldId="256"/>
            <ac:spMk id="8" creationId="{D13E7C31-89D1-408B-A426-7159E9CD34C5}"/>
          </ac:spMkLst>
        </pc:spChg>
      </pc:sldChg>
      <pc:sldChg chg="modSp add mod">
        <pc:chgData name="Livia Scorza" userId="111f9cb8-3b00-47fc-bb12-3e5209207956" providerId="ADAL" clId="{5EFC40E2-AF85-4451-BC7D-87E5CA092309}" dt="2024-11-05T11:25:05.861" v="630" actId="20577"/>
        <pc:sldMkLst>
          <pc:docMk/>
          <pc:sldMk cId="2847453607" sldId="257"/>
        </pc:sldMkLst>
        <pc:spChg chg="mod">
          <ac:chgData name="Livia Scorza" userId="111f9cb8-3b00-47fc-bb12-3e5209207956" providerId="ADAL" clId="{5EFC40E2-AF85-4451-BC7D-87E5CA092309}" dt="2024-11-05T11:25:05.861" v="630" actId="20577"/>
          <ac:spMkLst>
            <pc:docMk/>
            <pc:sldMk cId="2847453607" sldId="257"/>
            <ac:spMk id="10" creationId="{3B982C59-B2A6-9D4C-AFEB-B73A24BB43BB}"/>
          </ac:spMkLst>
        </pc:spChg>
      </pc:sldChg>
      <pc:sldChg chg="modSp mod">
        <pc:chgData name="Livia Scorza" userId="111f9cb8-3b00-47fc-bb12-3e5209207956" providerId="ADAL" clId="{5EFC40E2-AF85-4451-BC7D-87E5CA092309}" dt="2024-10-29T13:25:12.122" v="21" actId="20577"/>
        <pc:sldMkLst>
          <pc:docMk/>
          <pc:sldMk cId="14311456" sldId="258"/>
        </pc:sldMkLst>
        <pc:spChg chg="mod">
          <ac:chgData name="Livia Scorza" userId="111f9cb8-3b00-47fc-bb12-3e5209207956" providerId="ADAL" clId="{5EFC40E2-AF85-4451-BC7D-87E5CA092309}" dt="2024-10-29T13:25:12.122" v="21" actId="20577"/>
          <ac:spMkLst>
            <pc:docMk/>
            <pc:sldMk cId="14311456" sldId="258"/>
            <ac:spMk id="4" creationId="{00000000-0000-0000-0000-000000000000}"/>
          </ac:spMkLst>
        </pc:spChg>
      </pc:sldChg>
      <pc:sldChg chg="modSp mod modNotesTx">
        <pc:chgData name="Livia Scorza" userId="111f9cb8-3b00-47fc-bb12-3e5209207956" providerId="ADAL" clId="{5EFC40E2-AF85-4451-BC7D-87E5CA092309}" dt="2024-11-05T13:16:41.597" v="1529" actId="20577"/>
        <pc:sldMkLst>
          <pc:docMk/>
          <pc:sldMk cId="199374911" sldId="265"/>
        </pc:sldMkLst>
        <pc:spChg chg="mod">
          <ac:chgData name="Livia Scorza" userId="111f9cb8-3b00-47fc-bb12-3e5209207956" providerId="ADAL" clId="{5EFC40E2-AF85-4451-BC7D-87E5CA092309}" dt="2024-11-05T13:07:48.389" v="1165" actId="207"/>
          <ac:spMkLst>
            <pc:docMk/>
            <pc:sldMk cId="199374911" sldId="265"/>
            <ac:spMk id="2" creationId="{917BA876-9561-462B-89F2-FFD0BB8C58F1}"/>
          </ac:spMkLst>
        </pc:spChg>
        <pc:spChg chg="mod">
          <ac:chgData name="Livia Scorza" userId="111f9cb8-3b00-47fc-bb12-3e5209207956" providerId="ADAL" clId="{5EFC40E2-AF85-4451-BC7D-87E5CA092309}" dt="2024-11-05T13:12:36.940" v="1168" actId="20577"/>
          <ac:spMkLst>
            <pc:docMk/>
            <pc:sldMk cId="199374911" sldId="265"/>
            <ac:spMk id="3" creationId="{FC993136-21F8-4C60-998C-3D9B641EB2F6}"/>
          </ac:spMkLst>
        </pc:spChg>
        <pc:picChg chg="mod">
          <ac:chgData name="Livia Scorza" userId="111f9cb8-3b00-47fc-bb12-3e5209207956" providerId="ADAL" clId="{5EFC40E2-AF85-4451-BC7D-87E5CA092309}" dt="2024-11-05T13:11:53.290" v="1166" actId="1076"/>
          <ac:picMkLst>
            <pc:docMk/>
            <pc:sldMk cId="199374911" sldId="265"/>
            <ac:picMk id="7" creationId="{4BE59DD7-8111-4360-8E11-D0D1857E0ED2}"/>
          </ac:picMkLst>
        </pc:picChg>
      </pc:sldChg>
      <pc:sldChg chg="modSp mod">
        <pc:chgData name="Livia Scorza" userId="111f9cb8-3b00-47fc-bb12-3e5209207956" providerId="ADAL" clId="{5EFC40E2-AF85-4451-BC7D-87E5CA092309}" dt="2024-11-05T13:25:34.210" v="1541" actId="20577"/>
        <pc:sldMkLst>
          <pc:docMk/>
          <pc:sldMk cId="4037403165" sldId="272"/>
        </pc:sldMkLst>
        <pc:spChg chg="mod">
          <ac:chgData name="Livia Scorza" userId="111f9cb8-3b00-47fc-bb12-3e5209207956" providerId="ADAL" clId="{5EFC40E2-AF85-4451-BC7D-87E5CA092309}" dt="2024-11-05T13:25:34.210" v="1541" actId="20577"/>
          <ac:spMkLst>
            <pc:docMk/>
            <pc:sldMk cId="4037403165" sldId="272"/>
            <ac:spMk id="3" creationId="{042518E7-2BC9-4C7D-A75B-C2FBC33E1E6B}"/>
          </ac:spMkLst>
        </pc:spChg>
      </pc:sldChg>
      <pc:sldChg chg="modSp mod">
        <pc:chgData name="Livia Scorza" userId="111f9cb8-3b00-47fc-bb12-3e5209207956" providerId="ADAL" clId="{5EFC40E2-AF85-4451-BC7D-87E5CA092309}" dt="2024-11-04T11:40:30.944" v="107" actId="1076"/>
        <pc:sldMkLst>
          <pc:docMk/>
          <pc:sldMk cId="2195830950" sldId="290"/>
        </pc:sldMkLst>
        <pc:spChg chg="mod">
          <ac:chgData name="Livia Scorza" userId="111f9cb8-3b00-47fc-bb12-3e5209207956" providerId="ADAL" clId="{5EFC40E2-AF85-4451-BC7D-87E5CA092309}" dt="2024-11-04T11:40:10.385" v="95" actId="6549"/>
          <ac:spMkLst>
            <pc:docMk/>
            <pc:sldMk cId="2195830950" sldId="290"/>
            <ac:spMk id="5" creationId="{56531EC7-0D19-4885-A178-C22D1BCA3EEB}"/>
          </ac:spMkLst>
        </pc:spChg>
        <pc:spChg chg="mod">
          <ac:chgData name="Livia Scorza" userId="111f9cb8-3b00-47fc-bb12-3e5209207956" providerId="ADAL" clId="{5EFC40E2-AF85-4451-BC7D-87E5CA092309}" dt="2024-11-04T11:40:30.944" v="107" actId="1076"/>
          <ac:spMkLst>
            <pc:docMk/>
            <pc:sldMk cId="2195830950" sldId="290"/>
            <ac:spMk id="6" creationId="{DFAF065A-B324-4602-9DF1-9C38781091BA}"/>
          </ac:spMkLst>
        </pc:spChg>
      </pc:sldChg>
      <pc:sldChg chg="addSp delSp modSp del mod">
        <pc:chgData name="Livia Scorza" userId="111f9cb8-3b00-47fc-bb12-3e5209207956" providerId="ADAL" clId="{5EFC40E2-AF85-4451-BC7D-87E5CA092309}" dt="2024-11-05T11:24:18.397" v="627" actId="47"/>
        <pc:sldMkLst>
          <pc:docMk/>
          <pc:sldMk cId="3927666906" sldId="293"/>
        </pc:sldMkLst>
        <pc:spChg chg="add del">
          <ac:chgData name="Livia Scorza" userId="111f9cb8-3b00-47fc-bb12-3e5209207956" providerId="ADAL" clId="{5EFC40E2-AF85-4451-BC7D-87E5CA092309}" dt="2024-11-05T11:23:57.171" v="620" actId="478"/>
          <ac:spMkLst>
            <pc:docMk/>
            <pc:sldMk cId="3927666906" sldId="293"/>
            <ac:spMk id="2" creationId="{F2BEB886-4927-4A86-9F43-271118DD4B26}"/>
          </ac:spMkLst>
        </pc:spChg>
        <pc:spChg chg="del">
          <ac:chgData name="Livia Scorza" userId="111f9cb8-3b00-47fc-bb12-3e5209207956" providerId="ADAL" clId="{5EFC40E2-AF85-4451-BC7D-87E5CA092309}" dt="2024-11-05T11:23:15.320" v="610" actId="478"/>
          <ac:spMkLst>
            <pc:docMk/>
            <pc:sldMk cId="3927666906" sldId="293"/>
            <ac:spMk id="3" creationId="{A12C4AD5-D52F-4AC9-BDF8-875BB06B890B}"/>
          </ac:spMkLst>
        </pc:spChg>
        <pc:spChg chg="add del mod">
          <ac:chgData name="Livia Scorza" userId="111f9cb8-3b00-47fc-bb12-3e5209207956" providerId="ADAL" clId="{5EFC40E2-AF85-4451-BC7D-87E5CA092309}" dt="2024-11-05T11:23:58.792" v="623"/>
          <ac:spMkLst>
            <pc:docMk/>
            <pc:sldMk cId="3927666906" sldId="293"/>
            <ac:spMk id="7" creationId="{35510A7C-C38C-4458-A353-3F181BED9DC1}"/>
          </ac:spMkLst>
        </pc:spChg>
        <pc:spChg chg="add del mod">
          <ac:chgData name="Livia Scorza" userId="111f9cb8-3b00-47fc-bb12-3e5209207956" providerId="ADAL" clId="{5EFC40E2-AF85-4451-BC7D-87E5CA092309}" dt="2024-11-05T11:23:57.171" v="620" actId="478"/>
          <ac:spMkLst>
            <pc:docMk/>
            <pc:sldMk cId="3927666906" sldId="293"/>
            <ac:spMk id="8" creationId="{9ABA3E07-BDBA-43A4-8157-26F2899CC3CB}"/>
          </ac:spMkLst>
        </pc:spChg>
        <pc:spChg chg="add del mod">
          <ac:chgData name="Livia Scorza" userId="111f9cb8-3b00-47fc-bb12-3e5209207956" providerId="ADAL" clId="{5EFC40E2-AF85-4451-BC7D-87E5CA092309}" dt="2024-11-05T11:23:56.823" v="618"/>
          <ac:spMkLst>
            <pc:docMk/>
            <pc:sldMk cId="3927666906" sldId="293"/>
            <ac:spMk id="9" creationId="{591A2CB9-46B5-446D-8C6F-219824497DE9}"/>
          </ac:spMkLst>
        </pc:spChg>
        <pc:picChg chg="del">
          <ac:chgData name="Livia Scorza" userId="111f9cb8-3b00-47fc-bb12-3e5209207956" providerId="ADAL" clId="{5EFC40E2-AF85-4451-BC7D-87E5CA092309}" dt="2024-11-05T11:23:36.156" v="611" actId="478"/>
          <ac:picMkLst>
            <pc:docMk/>
            <pc:sldMk cId="3927666906" sldId="293"/>
            <ac:picMk id="5" creationId="{D86903E5-F5BC-439A-9F5A-8655C3E3A47B}"/>
          </ac:picMkLst>
        </pc:picChg>
        <pc:picChg chg="add del mod">
          <ac:chgData name="Livia Scorza" userId="111f9cb8-3b00-47fc-bb12-3e5209207956" providerId="ADAL" clId="{5EFC40E2-AF85-4451-BC7D-87E5CA092309}" dt="2024-11-05T11:23:58.792" v="623"/>
          <ac:picMkLst>
            <pc:docMk/>
            <pc:sldMk cId="3927666906" sldId="293"/>
            <ac:picMk id="6" creationId="{393F9813-8CED-4864-99DB-562AE1650315}"/>
          </ac:picMkLst>
        </pc:picChg>
      </pc:sldChg>
      <pc:sldChg chg="modSp mod">
        <pc:chgData name="Livia Scorza" userId="111f9cb8-3b00-47fc-bb12-3e5209207956" providerId="ADAL" clId="{5EFC40E2-AF85-4451-BC7D-87E5CA092309}" dt="2024-11-04T15:18:05.170" v="319" actId="6549"/>
        <pc:sldMkLst>
          <pc:docMk/>
          <pc:sldMk cId="226525404" sldId="297"/>
        </pc:sldMkLst>
        <pc:spChg chg="mod">
          <ac:chgData name="Livia Scorza" userId="111f9cb8-3b00-47fc-bb12-3e5209207956" providerId="ADAL" clId="{5EFC40E2-AF85-4451-BC7D-87E5CA092309}" dt="2024-11-04T15:18:05.170" v="319" actId="6549"/>
          <ac:spMkLst>
            <pc:docMk/>
            <pc:sldMk cId="226525404" sldId="297"/>
            <ac:spMk id="3" creationId="{042518E7-2BC9-4C7D-A75B-C2FBC33E1E6B}"/>
          </ac:spMkLst>
        </pc:spChg>
      </pc:sldChg>
      <pc:sldChg chg="addSp modSp mod">
        <pc:chgData name="Livia Scorza" userId="111f9cb8-3b00-47fc-bb12-3e5209207956" providerId="ADAL" clId="{5EFC40E2-AF85-4451-BC7D-87E5CA092309}" dt="2024-11-05T10:50:46.623" v="482" actId="14100"/>
        <pc:sldMkLst>
          <pc:docMk/>
          <pc:sldMk cId="3641423594" sldId="306"/>
        </pc:sldMkLst>
        <pc:spChg chg="add mod">
          <ac:chgData name="Livia Scorza" userId="111f9cb8-3b00-47fc-bb12-3e5209207956" providerId="ADAL" clId="{5EFC40E2-AF85-4451-BC7D-87E5CA092309}" dt="2024-11-04T15:27:18.435" v="351" actId="20577"/>
          <ac:spMkLst>
            <pc:docMk/>
            <pc:sldMk cId="3641423594" sldId="306"/>
            <ac:spMk id="2" creationId="{931AF042-9DBB-476E-A0BD-D6E3BAC570DD}"/>
          </ac:spMkLst>
        </pc:spChg>
        <pc:spChg chg="add mod">
          <ac:chgData name="Livia Scorza" userId="111f9cb8-3b00-47fc-bb12-3e5209207956" providerId="ADAL" clId="{5EFC40E2-AF85-4451-BC7D-87E5CA092309}" dt="2024-11-05T10:50:42.791" v="481" actId="20577"/>
          <ac:spMkLst>
            <pc:docMk/>
            <pc:sldMk cId="3641423594" sldId="306"/>
            <ac:spMk id="12" creationId="{2F3A4C9B-9192-4AC4-A267-D3C31BF19955}"/>
          </ac:spMkLst>
        </pc:spChg>
        <pc:picChg chg="add mod">
          <ac:chgData name="Livia Scorza" userId="111f9cb8-3b00-47fc-bb12-3e5209207956" providerId="ADAL" clId="{5EFC40E2-AF85-4451-BC7D-87E5CA092309}" dt="2024-11-05T10:50:46.623" v="482" actId="14100"/>
          <ac:picMkLst>
            <pc:docMk/>
            <pc:sldMk cId="3641423594" sldId="306"/>
            <ac:picMk id="3" creationId="{08F7F804-7ED4-4315-8190-88A1506F9A33}"/>
          </ac:picMkLst>
        </pc:picChg>
        <pc:picChg chg="mod">
          <ac:chgData name="Livia Scorza" userId="111f9cb8-3b00-47fc-bb12-3e5209207956" providerId="ADAL" clId="{5EFC40E2-AF85-4451-BC7D-87E5CA092309}" dt="2024-11-04T15:26:43.267" v="331" actId="1076"/>
          <ac:picMkLst>
            <pc:docMk/>
            <pc:sldMk cId="3641423594" sldId="306"/>
            <ac:picMk id="25" creationId="{941DF8A6-73F5-43E6-88FE-9B104E68E3B3}"/>
          </ac:picMkLst>
        </pc:picChg>
        <pc:picChg chg="mod">
          <ac:chgData name="Livia Scorza" userId="111f9cb8-3b00-47fc-bb12-3e5209207956" providerId="ADAL" clId="{5EFC40E2-AF85-4451-BC7D-87E5CA092309}" dt="2024-11-04T15:26:41.568" v="330" actId="1076"/>
          <ac:picMkLst>
            <pc:docMk/>
            <pc:sldMk cId="3641423594" sldId="306"/>
            <ac:picMk id="26" creationId="{00000000-0000-0000-0000-000000000000}"/>
          </ac:picMkLst>
        </pc:picChg>
        <pc:picChg chg="mod">
          <ac:chgData name="Livia Scorza" userId="111f9cb8-3b00-47fc-bb12-3e5209207956" providerId="ADAL" clId="{5EFC40E2-AF85-4451-BC7D-87E5CA092309}" dt="2024-11-04T15:26:45.395" v="332" actId="1076"/>
          <ac:picMkLst>
            <pc:docMk/>
            <pc:sldMk cId="3641423594" sldId="306"/>
            <ac:picMk id="28" creationId="{00000000-0000-0000-0000-000000000000}"/>
          </ac:picMkLst>
        </pc:picChg>
        <pc:picChg chg="mod modCrop">
          <ac:chgData name="Livia Scorza" userId="111f9cb8-3b00-47fc-bb12-3e5209207956" providerId="ADAL" clId="{5EFC40E2-AF85-4451-BC7D-87E5CA092309}" dt="2024-11-04T15:26:59.751" v="335" actId="1076"/>
          <ac:picMkLst>
            <pc:docMk/>
            <pc:sldMk cId="3641423594" sldId="306"/>
            <ac:picMk id="30" creationId="{00000000-0000-0000-0000-000000000000}"/>
          </ac:picMkLst>
        </pc:picChg>
      </pc:sldChg>
      <pc:sldChg chg="modSp mod">
        <pc:chgData name="Livia Scorza" userId="111f9cb8-3b00-47fc-bb12-3e5209207956" providerId="ADAL" clId="{5EFC40E2-AF85-4451-BC7D-87E5CA092309}" dt="2024-11-04T15:45:06.022" v="473" actId="1076"/>
        <pc:sldMkLst>
          <pc:docMk/>
          <pc:sldMk cId="2741260942" sldId="313"/>
        </pc:sldMkLst>
        <pc:spChg chg="mod">
          <ac:chgData name="Livia Scorza" userId="111f9cb8-3b00-47fc-bb12-3e5209207956" providerId="ADAL" clId="{5EFC40E2-AF85-4451-BC7D-87E5CA092309}" dt="2024-11-04T15:45:06.022" v="473" actId="1076"/>
          <ac:spMkLst>
            <pc:docMk/>
            <pc:sldMk cId="2741260942" sldId="313"/>
            <ac:spMk id="5" creationId="{3A7A1F5C-9C70-4DE3-BA39-7835B2935EB3}"/>
          </ac:spMkLst>
        </pc:spChg>
      </pc:sldChg>
      <pc:sldChg chg="addSp delSp modSp del mod ord">
        <pc:chgData name="Livia Scorza" userId="111f9cb8-3b00-47fc-bb12-3e5209207956" providerId="ADAL" clId="{5EFC40E2-AF85-4451-BC7D-87E5CA092309}" dt="2024-11-05T11:48:04.178" v="753" actId="47"/>
        <pc:sldMkLst>
          <pc:docMk/>
          <pc:sldMk cId="3563187420" sldId="322"/>
        </pc:sldMkLst>
        <pc:spChg chg="mod">
          <ac:chgData name="Livia Scorza" userId="111f9cb8-3b00-47fc-bb12-3e5209207956" providerId="ADAL" clId="{5EFC40E2-AF85-4451-BC7D-87E5CA092309}" dt="2024-11-05T11:13:48.831" v="584" actId="113"/>
          <ac:spMkLst>
            <pc:docMk/>
            <pc:sldMk cId="3563187420" sldId="322"/>
            <ac:spMk id="5" creationId="{A5D34E58-AF9E-4741-A5B2-3ABCF1C42AF5}"/>
          </ac:spMkLst>
        </pc:spChg>
        <pc:spChg chg="del mod">
          <ac:chgData name="Livia Scorza" userId="111f9cb8-3b00-47fc-bb12-3e5209207956" providerId="ADAL" clId="{5EFC40E2-AF85-4451-BC7D-87E5CA092309}" dt="2024-11-05T11:46:30.105" v="728"/>
          <ac:spMkLst>
            <pc:docMk/>
            <pc:sldMk cId="3563187420" sldId="322"/>
            <ac:spMk id="9" creationId="{BAD6A8BB-6E1B-5E43-83C2-4F8F05A73369}"/>
          </ac:spMkLst>
        </pc:spChg>
        <pc:picChg chg="add mod">
          <ac:chgData name="Livia Scorza" userId="111f9cb8-3b00-47fc-bb12-3e5209207956" providerId="ADAL" clId="{5EFC40E2-AF85-4451-BC7D-87E5CA092309}" dt="2024-11-05T11:11:40.054" v="576" actId="1076"/>
          <ac:picMkLst>
            <pc:docMk/>
            <pc:sldMk cId="3563187420" sldId="322"/>
            <ac:picMk id="3" creationId="{3582E99E-72DE-40B2-BBC6-57030169A135}"/>
          </ac:picMkLst>
        </pc:picChg>
      </pc:sldChg>
      <pc:sldChg chg="modSp mod">
        <pc:chgData name="Livia Scorza" userId="111f9cb8-3b00-47fc-bb12-3e5209207956" providerId="ADAL" clId="{5EFC40E2-AF85-4451-BC7D-87E5CA092309}" dt="2024-11-05T12:38:27.517" v="1145" actId="1076"/>
        <pc:sldMkLst>
          <pc:docMk/>
          <pc:sldMk cId="2090838546" sldId="323"/>
        </pc:sldMkLst>
        <pc:spChg chg="mod">
          <ac:chgData name="Livia Scorza" userId="111f9cb8-3b00-47fc-bb12-3e5209207956" providerId="ADAL" clId="{5EFC40E2-AF85-4451-BC7D-87E5CA092309}" dt="2024-11-05T12:38:27.517" v="1145" actId="1076"/>
          <ac:spMkLst>
            <pc:docMk/>
            <pc:sldMk cId="2090838546" sldId="323"/>
            <ac:spMk id="3" creationId="{B067C6F7-AA50-4FE9-84EA-78EEE6F521F9}"/>
          </ac:spMkLst>
        </pc:spChg>
      </pc:sldChg>
      <pc:sldChg chg="add">
        <pc:chgData name="Livia Scorza" userId="111f9cb8-3b00-47fc-bb12-3e5209207956" providerId="ADAL" clId="{5EFC40E2-AF85-4451-BC7D-87E5CA092309}" dt="2024-11-04T15:30:15.935" v="378"/>
        <pc:sldMkLst>
          <pc:docMk/>
          <pc:sldMk cId="4059392487" sldId="334"/>
        </pc:sldMkLst>
      </pc:sldChg>
      <pc:sldChg chg="del">
        <pc:chgData name="Livia Scorza" userId="111f9cb8-3b00-47fc-bb12-3e5209207956" providerId="ADAL" clId="{5EFC40E2-AF85-4451-BC7D-87E5CA092309}" dt="2024-11-04T15:30:05.661" v="377" actId="2696"/>
        <pc:sldMkLst>
          <pc:docMk/>
          <pc:sldMk cId="4173316430" sldId="334"/>
        </pc:sldMkLst>
      </pc:sldChg>
      <pc:sldChg chg="modSp mod">
        <pc:chgData name="Livia Scorza" userId="111f9cb8-3b00-47fc-bb12-3e5209207956" providerId="ADAL" clId="{5EFC40E2-AF85-4451-BC7D-87E5CA092309}" dt="2024-11-04T11:50:58.646" v="224" actId="1076"/>
        <pc:sldMkLst>
          <pc:docMk/>
          <pc:sldMk cId="332231983" sldId="335"/>
        </pc:sldMkLst>
        <pc:spChg chg="mod">
          <ac:chgData name="Livia Scorza" userId="111f9cb8-3b00-47fc-bb12-3e5209207956" providerId="ADAL" clId="{5EFC40E2-AF85-4451-BC7D-87E5CA092309}" dt="2024-11-04T11:50:58.646" v="224" actId="1076"/>
          <ac:spMkLst>
            <pc:docMk/>
            <pc:sldMk cId="332231983" sldId="335"/>
            <ac:spMk id="3" creationId="{00000000-0000-0000-0000-000000000000}"/>
          </ac:spMkLst>
        </pc:spChg>
        <pc:spChg chg="mod">
          <ac:chgData name="Livia Scorza" userId="111f9cb8-3b00-47fc-bb12-3e5209207956" providerId="ADAL" clId="{5EFC40E2-AF85-4451-BC7D-87E5CA092309}" dt="2024-11-04T11:46:42.359" v="183" actId="20577"/>
          <ac:spMkLst>
            <pc:docMk/>
            <pc:sldMk cId="332231983" sldId="335"/>
            <ac:spMk id="5" creationId="{56531EC7-0D19-4885-A178-C22D1BCA3EEB}"/>
          </ac:spMkLst>
        </pc:spChg>
        <pc:picChg chg="mod">
          <ac:chgData name="Livia Scorza" userId="111f9cb8-3b00-47fc-bb12-3e5209207956" providerId="ADAL" clId="{5EFC40E2-AF85-4451-BC7D-87E5CA092309}" dt="2024-11-04T11:50:54.881" v="223" actId="1076"/>
          <ac:picMkLst>
            <pc:docMk/>
            <pc:sldMk cId="332231983" sldId="335"/>
            <ac:picMk id="6" creationId="{00000000-0000-0000-0000-000000000000}"/>
          </ac:picMkLst>
        </pc:picChg>
      </pc:sldChg>
      <pc:sldChg chg="addSp modSp mod ord">
        <pc:chgData name="Livia Scorza" userId="111f9cb8-3b00-47fc-bb12-3e5209207956" providerId="ADAL" clId="{5EFC40E2-AF85-4451-BC7D-87E5CA092309}" dt="2024-11-05T11:53:26.746" v="825" actId="1076"/>
        <pc:sldMkLst>
          <pc:docMk/>
          <pc:sldMk cId="3289095634" sldId="339"/>
        </pc:sldMkLst>
        <pc:spChg chg="mod">
          <ac:chgData name="Livia Scorza" userId="111f9cb8-3b00-47fc-bb12-3e5209207956" providerId="ADAL" clId="{5EFC40E2-AF85-4451-BC7D-87E5CA092309}" dt="2024-11-05T11:51:21.318" v="800" actId="27636"/>
          <ac:spMkLst>
            <pc:docMk/>
            <pc:sldMk cId="3289095634" sldId="339"/>
            <ac:spMk id="2" creationId="{5DAE32E1-884B-4F45-AB3D-8734D6B645D0}"/>
          </ac:spMkLst>
        </pc:spChg>
        <pc:spChg chg="mod">
          <ac:chgData name="Livia Scorza" userId="111f9cb8-3b00-47fc-bb12-3e5209207956" providerId="ADAL" clId="{5EFC40E2-AF85-4451-BC7D-87E5CA092309}" dt="2024-11-05T11:53:26.746" v="825" actId="1076"/>
          <ac:spMkLst>
            <pc:docMk/>
            <pc:sldMk cId="3289095634" sldId="339"/>
            <ac:spMk id="3" creationId="{B067C6F7-AA50-4FE9-84EA-78EEE6F521F9}"/>
          </ac:spMkLst>
        </pc:spChg>
        <pc:spChg chg="add mod">
          <ac:chgData name="Livia Scorza" userId="111f9cb8-3b00-47fc-bb12-3e5209207956" providerId="ADAL" clId="{5EFC40E2-AF85-4451-BC7D-87E5CA092309}" dt="2024-11-05T11:53:14.643" v="824" actId="1076"/>
          <ac:spMkLst>
            <pc:docMk/>
            <pc:sldMk cId="3289095634" sldId="339"/>
            <ac:spMk id="5" creationId="{3B456C03-AD85-4C0E-8A8C-1BB4710AB3DC}"/>
          </ac:spMkLst>
        </pc:spChg>
        <pc:spChg chg="add mod">
          <ac:chgData name="Livia Scorza" userId="111f9cb8-3b00-47fc-bb12-3e5209207956" providerId="ADAL" clId="{5EFC40E2-AF85-4451-BC7D-87E5CA092309}" dt="2024-11-05T11:52:42.332" v="816" actId="1076"/>
          <ac:spMkLst>
            <pc:docMk/>
            <pc:sldMk cId="3289095634" sldId="339"/>
            <ac:spMk id="6" creationId="{09B91E33-BE9C-473B-9160-A7BD3519C3B9}"/>
          </ac:spMkLst>
        </pc:spChg>
      </pc:sldChg>
      <pc:sldChg chg="modSp mod">
        <pc:chgData name="Livia Scorza" userId="111f9cb8-3b00-47fc-bb12-3e5209207956" providerId="ADAL" clId="{5EFC40E2-AF85-4451-BC7D-87E5CA092309}" dt="2024-11-05T12:11:51.692" v="881" actId="20577"/>
        <pc:sldMkLst>
          <pc:docMk/>
          <pc:sldMk cId="1651484120" sldId="340"/>
        </pc:sldMkLst>
        <pc:spChg chg="mod">
          <ac:chgData name="Livia Scorza" userId="111f9cb8-3b00-47fc-bb12-3e5209207956" providerId="ADAL" clId="{5EFC40E2-AF85-4451-BC7D-87E5CA092309}" dt="2024-11-05T12:11:51.692" v="881" actId="20577"/>
          <ac:spMkLst>
            <pc:docMk/>
            <pc:sldMk cId="1651484120" sldId="340"/>
            <ac:spMk id="3" creationId="{B067C6F7-AA50-4FE9-84EA-78EEE6F521F9}"/>
          </ac:spMkLst>
        </pc:spChg>
      </pc:sldChg>
      <pc:sldChg chg="modSp mod">
        <pc:chgData name="Livia Scorza" userId="111f9cb8-3b00-47fc-bb12-3e5209207956" providerId="ADAL" clId="{5EFC40E2-AF85-4451-BC7D-87E5CA092309}" dt="2024-11-05T12:21:14.695" v="931" actId="20577"/>
        <pc:sldMkLst>
          <pc:docMk/>
          <pc:sldMk cId="3133056580" sldId="347"/>
        </pc:sldMkLst>
        <pc:spChg chg="mod">
          <ac:chgData name="Livia Scorza" userId="111f9cb8-3b00-47fc-bb12-3e5209207956" providerId="ADAL" clId="{5EFC40E2-AF85-4451-BC7D-87E5CA092309}" dt="2024-11-05T12:21:14.695" v="931" actId="20577"/>
          <ac:spMkLst>
            <pc:docMk/>
            <pc:sldMk cId="3133056580" sldId="347"/>
            <ac:spMk id="3" creationId="{00000000-0000-0000-0000-000000000000}"/>
          </ac:spMkLst>
        </pc:spChg>
      </pc:sldChg>
      <pc:sldChg chg="modNotesTx">
        <pc:chgData name="Livia Scorza" userId="111f9cb8-3b00-47fc-bb12-3e5209207956" providerId="ADAL" clId="{5EFC40E2-AF85-4451-BC7D-87E5CA092309}" dt="2024-11-05T11:18:27.103" v="609" actId="20577"/>
        <pc:sldMkLst>
          <pc:docMk/>
          <pc:sldMk cId="2912787835" sldId="348"/>
        </pc:sldMkLst>
      </pc:sldChg>
      <pc:sldChg chg="modSp mod">
        <pc:chgData name="Livia Scorza" userId="111f9cb8-3b00-47fc-bb12-3e5209207956" providerId="ADAL" clId="{5EFC40E2-AF85-4451-BC7D-87E5CA092309}" dt="2024-11-05T11:25:33.110" v="638" actId="20577"/>
        <pc:sldMkLst>
          <pc:docMk/>
          <pc:sldMk cId="2032269905" sldId="353"/>
        </pc:sldMkLst>
        <pc:spChg chg="mod">
          <ac:chgData name="Livia Scorza" userId="111f9cb8-3b00-47fc-bb12-3e5209207956" providerId="ADAL" clId="{5EFC40E2-AF85-4451-BC7D-87E5CA092309}" dt="2024-11-05T11:25:33.110" v="638" actId="20577"/>
          <ac:spMkLst>
            <pc:docMk/>
            <pc:sldMk cId="2032269905" sldId="353"/>
            <ac:spMk id="2" creationId="{7AA69A1F-3303-4E66-8117-1156605696F8}"/>
          </ac:spMkLst>
        </pc:spChg>
      </pc:sldChg>
      <pc:sldChg chg="modSp mod">
        <pc:chgData name="Livia Scorza" userId="111f9cb8-3b00-47fc-bb12-3e5209207956" providerId="ADAL" clId="{5EFC40E2-AF85-4451-BC7D-87E5CA092309}" dt="2024-11-05T11:42:39.203" v="697" actId="6549"/>
        <pc:sldMkLst>
          <pc:docMk/>
          <pc:sldMk cId="3656607484" sldId="354"/>
        </pc:sldMkLst>
        <pc:spChg chg="mod">
          <ac:chgData name="Livia Scorza" userId="111f9cb8-3b00-47fc-bb12-3e5209207956" providerId="ADAL" clId="{5EFC40E2-AF85-4451-BC7D-87E5CA092309}" dt="2024-11-05T11:42:39.203" v="697" actId="6549"/>
          <ac:spMkLst>
            <pc:docMk/>
            <pc:sldMk cId="3656607484" sldId="354"/>
            <ac:spMk id="5" creationId="{3A1CABE2-8F07-4DC3-93C1-F22156911D3E}"/>
          </ac:spMkLst>
        </pc:spChg>
      </pc:sldChg>
      <pc:sldChg chg="addSp delSp modSp mod ord">
        <pc:chgData name="Livia Scorza" userId="111f9cb8-3b00-47fc-bb12-3e5209207956" providerId="ADAL" clId="{5EFC40E2-AF85-4451-BC7D-87E5CA092309}" dt="2024-11-04T15:33:13.897" v="436" actId="1076"/>
        <pc:sldMkLst>
          <pc:docMk/>
          <pc:sldMk cId="2378891543" sldId="355"/>
        </pc:sldMkLst>
        <pc:spChg chg="mod">
          <ac:chgData name="Livia Scorza" userId="111f9cb8-3b00-47fc-bb12-3e5209207956" providerId="ADAL" clId="{5EFC40E2-AF85-4451-BC7D-87E5CA092309}" dt="2024-11-04T15:31:39.803" v="413" actId="27636"/>
          <ac:spMkLst>
            <pc:docMk/>
            <pc:sldMk cId="2378891543" sldId="355"/>
            <ac:spMk id="2" creationId="{5DAE32E1-884B-4F45-AB3D-8734D6B645D0}"/>
          </ac:spMkLst>
        </pc:spChg>
        <pc:spChg chg="del">
          <ac:chgData name="Livia Scorza" userId="111f9cb8-3b00-47fc-bb12-3e5209207956" providerId="ADAL" clId="{5EFC40E2-AF85-4451-BC7D-87E5CA092309}" dt="2024-11-04T15:30:33.371" v="384" actId="478"/>
          <ac:spMkLst>
            <pc:docMk/>
            <pc:sldMk cId="2378891543" sldId="355"/>
            <ac:spMk id="3" creationId="{B067C6F7-AA50-4FE9-84EA-78EEE6F521F9}"/>
          </ac:spMkLst>
        </pc:spChg>
        <pc:spChg chg="add mod">
          <ac:chgData name="Livia Scorza" userId="111f9cb8-3b00-47fc-bb12-3e5209207956" providerId="ADAL" clId="{5EFC40E2-AF85-4451-BC7D-87E5CA092309}" dt="2024-11-04T15:33:10.440" v="435" actId="6549"/>
          <ac:spMkLst>
            <pc:docMk/>
            <pc:sldMk cId="2378891543" sldId="355"/>
            <ac:spMk id="4" creationId="{19CF3F2C-559C-449D-AE88-6A75F18569A4}"/>
          </ac:spMkLst>
        </pc:spChg>
        <pc:spChg chg="add mod">
          <ac:chgData name="Livia Scorza" userId="111f9cb8-3b00-47fc-bb12-3e5209207956" providerId="ADAL" clId="{5EFC40E2-AF85-4451-BC7D-87E5CA092309}" dt="2024-11-04T15:33:13.897" v="436" actId="1076"/>
          <ac:spMkLst>
            <pc:docMk/>
            <pc:sldMk cId="2378891543" sldId="355"/>
            <ac:spMk id="6" creationId="{A882DC7C-BD9A-4045-B84E-9EF93EB01AE8}"/>
          </ac:spMkLst>
        </pc:spChg>
      </pc:sldChg>
      <pc:sldChg chg="addSp modSp mod">
        <pc:chgData name="Livia Scorza" userId="111f9cb8-3b00-47fc-bb12-3e5209207956" providerId="ADAL" clId="{5EFC40E2-AF85-4451-BC7D-87E5CA092309}" dt="2024-11-05T12:40:02.343" v="1164"/>
        <pc:sldMkLst>
          <pc:docMk/>
          <pc:sldMk cId="3864198217" sldId="356"/>
        </pc:sldMkLst>
        <pc:spChg chg="mod">
          <ac:chgData name="Livia Scorza" userId="111f9cb8-3b00-47fc-bb12-3e5209207956" providerId="ADAL" clId="{5EFC40E2-AF85-4451-BC7D-87E5CA092309}" dt="2024-11-05T12:40:01.425" v="1163" actId="14100"/>
          <ac:spMkLst>
            <pc:docMk/>
            <pc:sldMk cId="3864198217" sldId="356"/>
            <ac:spMk id="3" creationId="{B067C6F7-AA50-4FE9-84EA-78EEE6F521F9}"/>
          </ac:spMkLst>
        </pc:spChg>
        <pc:spChg chg="add mod">
          <ac:chgData name="Livia Scorza" userId="111f9cb8-3b00-47fc-bb12-3e5209207956" providerId="ADAL" clId="{5EFC40E2-AF85-4451-BC7D-87E5CA092309}" dt="2024-11-05T12:40:02.343" v="1164"/>
          <ac:spMkLst>
            <pc:docMk/>
            <pc:sldMk cId="3864198217" sldId="356"/>
            <ac:spMk id="4" creationId="{C38EA288-7B9F-40C4-9358-812E71D75597}"/>
          </ac:spMkLst>
        </pc:spChg>
      </pc:sldChg>
      <pc:sldChg chg="addSp modSp mod">
        <pc:chgData name="Livia Scorza" userId="111f9cb8-3b00-47fc-bb12-3e5209207956" providerId="ADAL" clId="{5EFC40E2-AF85-4451-BC7D-87E5CA092309}" dt="2024-11-05T12:39:51.033" v="1158" actId="1076"/>
        <pc:sldMkLst>
          <pc:docMk/>
          <pc:sldMk cId="1946277099" sldId="357"/>
        </pc:sldMkLst>
        <pc:spChg chg="add mod">
          <ac:chgData name="Livia Scorza" userId="111f9cb8-3b00-47fc-bb12-3e5209207956" providerId="ADAL" clId="{5EFC40E2-AF85-4451-BC7D-87E5CA092309}" dt="2024-11-05T12:39:51.033" v="1158" actId="1076"/>
          <ac:spMkLst>
            <pc:docMk/>
            <pc:sldMk cId="1946277099" sldId="357"/>
            <ac:spMk id="6" creationId="{422BEB67-73AB-4A0A-9EC7-3EC7494F40FE}"/>
          </ac:spMkLst>
        </pc:spChg>
      </pc:sldChg>
      <pc:sldChg chg="modSp mod">
        <pc:chgData name="Livia Scorza" userId="111f9cb8-3b00-47fc-bb12-3e5209207956" providerId="ADAL" clId="{5EFC40E2-AF85-4451-BC7D-87E5CA092309}" dt="2024-11-05T12:34:42.681" v="1069" actId="20577"/>
        <pc:sldMkLst>
          <pc:docMk/>
          <pc:sldMk cId="2338865170" sldId="360"/>
        </pc:sldMkLst>
        <pc:spChg chg="mod">
          <ac:chgData name="Livia Scorza" userId="111f9cb8-3b00-47fc-bb12-3e5209207956" providerId="ADAL" clId="{5EFC40E2-AF85-4451-BC7D-87E5CA092309}" dt="2024-11-05T12:34:42.681" v="1069" actId="20577"/>
          <ac:spMkLst>
            <pc:docMk/>
            <pc:sldMk cId="2338865170" sldId="360"/>
            <ac:spMk id="3" creationId="{B067C6F7-AA50-4FE9-84EA-78EEE6F521F9}"/>
          </ac:spMkLst>
        </pc:spChg>
      </pc:sldChg>
      <pc:sldChg chg="modSp mod modNotesTx">
        <pc:chgData name="Livia Scorza" userId="111f9cb8-3b00-47fc-bb12-3e5209207956" providerId="ADAL" clId="{5EFC40E2-AF85-4451-BC7D-87E5CA092309}" dt="2024-11-05T12:36:18.698" v="1070"/>
        <pc:sldMkLst>
          <pc:docMk/>
          <pc:sldMk cId="89634206" sldId="362"/>
        </pc:sldMkLst>
        <pc:spChg chg="mod">
          <ac:chgData name="Livia Scorza" userId="111f9cb8-3b00-47fc-bb12-3e5209207956" providerId="ADAL" clId="{5EFC40E2-AF85-4451-BC7D-87E5CA092309}" dt="2024-11-05T12:26:03.396" v="1055" actId="20577"/>
          <ac:spMkLst>
            <pc:docMk/>
            <pc:sldMk cId="89634206" sldId="362"/>
            <ac:spMk id="3" creationId="{B067C6F7-AA50-4FE9-84EA-78EEE6F521F9}"/>
          </ac:spMkLst>
        </pc:spChg>
      </pc:sldChg>
      <pc:sldChg chg="delSp modSp mod">
        <pc:chgData name="Livia Scorza" userId="111f9cb8-3b00-47fc-bb12-3e5209207956" providerId="ADAL" clId="{5EFC40E2-AF85-4451-BC7D-87E5CA092309}" dt="2024-11-04T11:47:48.446" v="187" actId="478"/>
        <pc:sldMkLst>
          <pc:docMk/>
          <pc:sldMk cId="1572492344" sldId="371"/>
        </pc:sldMkLst>
        <pc:picChg chg="del mod">
          <ac:chgData name="Livia Scorza" userId="111f9cb8-3b00-47fc-bb12-3e5209207956" providerId="ADAL" clId="{5EFC40E2-AF85-4451-BC7D-87E5CA092309}" dt="2024-11-04T11:47:48.446" v="187" actId="478"/>
          <ac:picMkLst>
            <pc:docMk/>
            <pc:sldMk cId="1572492344" sldId="371"/>
            <ac:picMk id="2" creationId="{00000000-0000-0000-0000-000000000000}"/>
          </ac:picMkLst>
        </pc:picChg>
      </pc:sldChg>
      <pc:sldChg chg="del">
        <pc:chgData name="Livia Scorza" userId="111f9cb8-3b00-47fc-bb12-3e5209207956" providerId="ADAL" clId="{5EFC40E2-AF85-4451-BC7D-87E5CA092309}" dt="2024-11-05T12:37:13.575" v="1071" actId="47"/>
        <pc:sldMkLst>
          <pc:docMk/>
          <pc:sldMk cId="1557509717" sldId="372"/>
        </pc:sldMkLst>
      </pc:sldChg>
      <pc:sldChg chg="modSp mod">
        <pc:chgData name="Livia Scorza" userId="111f9cb8-3b00-47fc-bb12-3e5209207956" providerId="ADAL" clId="{5EFC40E2-AF85-4451-BC7D-87E5CA092309}" dt="2024-11-05T11:15:25.325" v="586" actId="1076"/>
        <pc:sldMkLst>
          <pc:docMk/>
          <pc:sldMk cId="615734434" sldId="373"/>
        </pc:sldMkLst>
        <pc:spChg chg="mod">
          <ac:chgData name="Livia Scorza" userId="111f9cb8-3b00-47fc-bb12-3e5209207956" providerId="ADAL" clId="{5EFC40E2-AF85-4451-BC7D-87E5CA092309}" dt="2024-11-05T11:15:25.325" v="586" actId="1076"/>
          <ac:spMkLst>
            <pc:docMk/>
            <pc:sldMk cId="615734434" sldId="373"/>
            <ac:spMk id="3" creationId="{B067C6F7-AA50-4FE9-84EA-78EEE6F521F9}"/>
          </ac:spMkLst>
        </pc:spChg>
      </pc:sldChg>
      <pc:sldChg chg="addSp delSp modSp mod">
        <pc:chgData name="Livia Scorza" userId="111f9cb8-3b00-47fc-bb12-3e5209207956" providerId="ADAL" clId="{5EFC40E2-AF85-4451-BC7D-87E5CA092309}" dt="2024-11-05T12:19:48.954" v="909" actId="14100"/>
        <pc:sldMkLst>
          <pc:docMk/>
          <pc:sldMk cId="367852620" sldId="381"/>
        </pc:sldMkLst>
        <pc:spChg chg="del">
          <ac:chgData name="Livia Scorza" userId="111f9cb8-3b00-47fc-bb12-3e5209207956" providerId="ADAL" clId="{5EFC40E2-AF85-4451-BC7D-87E5CA092309}" dt="2024-11-05T12:19:34.860" v="902" actId="478"/>
          <ac:spMkLst>
            <pc:docMk/>
            <pc:sldMk cId="367852620" sldId="381"/>
            <ac:spMk id="2" creationId="{00000000-0000-0000-0000-000000000000}"/>
          </ac:spMkLst>
        </pc:spChg>
        <pc:spChg chg="mod">
          <ac:chgData name="Livia Scorza" userId="111f9cb8-3b00-47fc-bb12-3e5209207956" providerId="ADAL" clId="{5EFC40E2-AF85-4451-BC7D-87E5CA092309}" dt="2024-11-05T12:17:48.665" v="884" actId="27636"/>
          <ac:spMkLst>
            <pc:docMk/>
            <pc:sldMk cId="367852620" sldId="381"/>
            <ac:spMk id="3" creationId="{00000000-0000-0000-0000-000000000000}"/>
          </ac:spMkLst>
        </pc:spChg>
        <pc:spChg chg="mod">
          <ac:chgData name="Livia Scorza" userId="111f9cb8-3b00-47fc-bb12-3e5209207956" providerId="ADAL" clId="{5EFC40E2-AF85-4451-BC7D-87E5CA092309}" dt="2024-11-05T12:02:56.919" v="829"/>
          <ac:spMkLst>
            <pc:docMk/>
            <pc:sldMk cId="367852620" sldId="381"/>
            <ac:spMk id="5" creationId="{FC993136-21F8-4C60-998C-3D9B641EB2F6}"/>
          </ac:spMkLst>
        </pc:spChg>
        <pc:spChg chg="add del mod">
          <ac:chgData name="Livia Scorza" userId="111f9cb8-3b00-47fc-bb12-3e5209207956" providerId="ADAL" clId="{5EFC40E2-AF85-4451-BC7D-87E5CA092309}" dt="2024-11-05T12:19:37.968" v="903" actId="478"/>
          <ac:spMkLst>
            <pc:docMk/>
            <pc:sldMk cId="367852620" sldId="381"/>
            <ac:spMk id="7" creationId="{73A96FA7-91DA-4759-A07B-2160BE313F14}"/>
          </ac:spMkLst>
        </pc:spChg>
        <pc:picChg chg="del">
          <ac:chgData name="Livia Scorza" userId="111f9cb8-3b00-47fc-bb12-3e5209207956" providerId="ADAL" clId="{5EFC40E2-AF85-4451-BC7D-87E5CA092309}" dt="2024-11-05T12:19:39.309" v="904" actId="478"/>
          <ac:picMkLst>
            <pc:docMk/>
            <pc:sldMk cId="367852620" sldId="381"/>
            <ac:picMk id="4" creationId="{00000000-0000-0000-0000-000000000000}"/>
          </ac:picMkLst>
        </pc:picChg>
        <pc:picChg chg="add mod">
          <ac:chgData name="Livia Scorza" userId="111f9cb8-3b00-47fc-bb12-3e5209207956" providerId="ADAL" clId="{5EFC40E2-AF85-4451-BC7D-87E5CA092309}" dt="2024-11-05T12:19:48.954" v="909" actId="14100"/>
          <ac:picMkLst>
            <pc:docMk/>
            <pc:sldMk cId="367852620" sldId="381"/>
            <ac:picMk id="1026" creationId="{589FF96B-61BC-4563-AC5B-9A81D5881CFE}"/>
          </ac:picMkLst>
        </pc:picChg>
      </pc:sldChg>
      <pc:sldChg chg="addSp delSp modSp new mod">
        <pc:chgData name="Livia Scorza" userId="111f9cb8-3b00-47fc-bb12-3e5209207956" providerId="ADAL" clId="{5EFC40E2-AF85-4451-BC7D-87E5CA092309}" dt="2024-11-04T11:46:27.197" v="182" actId="20577"/>
        <pc:sldMkLst>
          <pc:docMk/>
          <pc:sldMk cId="2870130434" sldId="382"/>
        </pc:sldMkLst>
        <pc:spChg chg="add mod">
          <ac:chgData name="Livia Scorza" userId="111f9cb8-3b00-47fc-bb12-3e5209207956" providerId="ADAL" clId="{5EFC40E2-AF85-4451-BC7D-87E5CA092309}" dt="2024-11-04T11:45:48.227" v="165" actId="1076"/>
          <ac:spMkLst>
            <pc:docMk/>
            <pc:sldMk cId="2870130434" sldId="382"/>
            <ac:spMk id="14" creationId="{B99BF1E5-C1FC-4907-9B44-7232A0985C97}"/>
          </ac:spMkLst>
        </pc:spChg>
        <pc:spChg chg="add mod">
          <ac:chgData name="Livia Scorza" userId="111f9cb8-3b00-47fc-bb12-3e5209207956" providerId="ADAL" clId="{5EFC40E2-AF85-4451-BC7D-87E5CA092309}" dt="2024-11-04T11:45:54.342" v="171" actId="20577"/>
          <ac:spMkLst>
            <pc:docMk/>
            <pc:sldMk cId="2870130434" sldId="382"/>
            <ac:spMk id="15" creationId="{AF4B7086-2934-40D7-91DD-71D54B8F3BF3}"/>
          </ac:spMkLst>
        </pc:spChg>
        <pc:spChg chg="add mod">
          <ac:chgData name="Livia Scorza" userId="111f9cb8-3b00-47fc-bb12-3e5209207956" providerId="ADAL" clId="{5EFC40E2-AF85-4451-BC7D-87E5CA092309}" dt="2024-11-04T11:46:27.197" v="182" actId="20577"/>
          <ac:spMkLst>
            <pc:docMk/>
            <pc:sldMk cId="2870130434" sldId="382"/>
            <ac:spMk id="16" creationId="{8DAB14F1-816F-47E2-8426-E35E20B6BAC9}"/>
          </ac:spMkLst>
        </pc:spChg>
        <pc:picChg chg="add del">
          <ac:chgData name="Livia Scorza" userId="111f9cb8-3b00-47fc-bb12-3e5209207956" providerId="ADAL" clId="{5EFC40E2-AF85-4451-BC7D-87E5CA092309}" dt="2024-11-04T11:41:10.300" v="110" actId="22"/>
          <ac:picMkLst>
            <pc:docMk/>
            <pc:sldMk cId="2870130434" sldId="382"/>
            <ac:picMk id="3" creationId="{9B4A12C4-1700-43C8-B945-8E1A514EEC3E}"/>
          </ac:picMkLst>
        </pc:picChg>
        <pc:picChg chg="add del">
          <ac:chgData name="Livia Scorza" userId="111f9cb8-3b00-47fc-bb12-3e5209207956" providerId="ADAL" clId="{5EFC40E2-AF85-4451-BC7D-87E5CA092309}" dt="2024-11-04T11:41:18.709" v="112" actId="478"/>
          <ac:picMkLst>
            <pc:docMk/>
            <pc:sldMk cId="2870130434" sldId="382"/>
            <ac:picMk id="5" creationId="{734EFE49-D263-4640-999A-B661366B51A3}"/>
          </ac:picMkLst>
        </pc:picChg>
        <pc:picChg chg="add del mod modCrop">
          <ac:chgData name="Livia Scorza" userId="111f9cb8-3b00-47fc-bb12-3e5209207956" providerId="ADAL" clId="{5EFC40E2-AF85-4451-BC7D-87E5CA092309}" dt="2024-11-04T11:43:01.568" v="118" actId="478"/>
          <ac:picMkLst>
            <pc:docMk/>
            <pc:sldMk cId="2870130434" sldId="382"/>
            <ac:picMk id="7" creationId="{5AB8551F-5462-490B-8D45-4BFE29E0DBBF}"/>
          </ac:picMkLst>
        </pc:picChg>
        <pc:picChg chg="add mod modCrop">
          <ac:chgData name="Livia Scorza" userId="111f9cb8-3b00-47fc-bb12-3e5209207956" providerId="ADAL" clId="{5EFC40E2-AF85-4451-BC7D-87E5CA092309}" dt="2024-11-04T11:45:27.413" v="138" actId="208"/>
          <ac:picMkLst>
            <pc:docMk/>
            <pc:sldMk cId="2870130434" sldId="382"/>
            <ac:picMk id="9" creationId="{B168442B-9BC1-4302-B65A-F4D73B481A93}"/>
          </ac:picMkLst>
        </pc:picChg>
        <pc:picChg chg="add del mod modCrop">
          <ac:chgData name="Livia Scorza" userId="111f9cb8-3b00-47fc-bb12-3e5209207956" providerId="ADAL" clId="{5EFC40E2-AF85-4451-BC7D-87E5CA092309}" dt="2024-11-04T11:44:36.498" v="127" actId="478"/>
          <ac:picMkLst>
            <pc:docMk/>
            <pc:sldMk cId="2870130434" sldId="382"/>
            <ac:picMk id="11" creationId="{56D7782B-172A-4EF4-AF8B-FF6516F5A0FF}"/>
          </ac:picMkLst>
        </pc:picChg>
        <pc:picChg chg="add mod modCrop">
          <ac:chgData name="Livia Scorza" userId="111f9cb8-3b00-47fc-bb12-3e5209207956" providerId="ADAL" clId="{5EFC40E2-AF85-4451-BC7D-87E5CA092309}" dt="2024-11-04T11:45:29.087" v="139" actId="208"/>
          <ac:picMkLst>
            <pc:docMk/>
            <pc:sldMk cId="2870130434" sldId="382"/>
            <ac:picMk id="13" creationId="{C32DD9D7-1D97-4EFA-9B7B-3201ED560741}"/>
          </ac:picMkLst>
        </pc:picChg>
      </pc:sldChg>
      <pc:sldChg chg="addSp delSp modSp add mod">
        <pc:chgData name="Livia Scorza" userId="111f9cb8-3b00-47fc-bb12-3e5209207956" providerId="ADAL" clId="{5EFC40E2-AF85-4451-BC7D-87E5CA092309}" dt="2024-11-04T11:50:04.709" v="214" actId="208"/>
        <pc:sldMkLst>
          <pc:docMk/>
          <pc:sldMk cId="1078048355" sldId="383"/>
        </pc:sldMkLst>
        <pc:spChg chg="add del mod">
          <ac:chgData name="Livia Scorza" userId="111f9cb8-3b00-47fc-bb12-3e5209207956" providerId="ADAL" clId="{5EFC40E2-AF85-4451-BC7D-87E5CA092309}" dt="2024-11-04T11:48:46.493" v="200" actId="478"/>
          <ac:spMkLst>
            <pc:docMk/>
            <pc:sldMk cId="1078048355" sldId="383"/>
            <ac:spMk id="3" creationId="{DDA1E019-0DB1-4A53-B96D-09F5AFD128A6}"/>
          </ac:spMkLst>
        </pc:spChg>
        <pc:picChg chg="del mod ord modCrop">
          <ac:chgData name="Livia Scorza" userId="111f9cb8-3b00-47fc-bb12-3e5209207956" providerId="ADAL" clId="{5EFC40E2-AF85-4451-BC7D-87E5CA092309}" dt="2024-11-04T11:49:46.674" v="209" actId="21"/>
          <ac:picMkLst>
            <pc:docMk/>
            <pc:sldMk cId="1078048355" sldId="383"/>
            <ac:picMk id="2" creationId="{00000000-0000-0000-0000-000000000000}"/>
          </ac:picMkLst>
        </pc:picChg>
        <pc:picChg chg="add mod">
          <ac:chgData name="Livia Scorza" userId="111f9cb8-3b00-47fc-bb12-3e5209207956" providerId="ADAL" clId="{5EFC40E2-AF85-4451-BC7D-87E5CA092309}" dt="2024-11-04T11:50:04.709" v="214" actId="208"/>
          <ac:picMkLst>
            <pc:docMk/>
            <pc:sldMk cId="1078048355" sldId="383"/>
            <ac:picMk id="12" creationId="{234CDCEB-03A4-438B-8D35-536310989A4B}"/>
          </ac:picMkLst>
        </pc:picChg>
        <pc:cxnChg chg="add mod">
          <ac:chgData name="Livia Scorza" userId="111f9cb8-3b00-47fc-bb12-3e5209207956" providerId="ADAL" clId="{5EFC40E2-AF85-4451-BC7D-87E5CA092309}" dt="2024-11-04T11:49:23.911" v="207" actId="1076"/>
          <ac:cxnSpMkLst>
            <pc:docMk/>
            <pc:sldMk cId="1078048355" sldId="383"/>
            <ac:cxnSpMk id="7" creationId="{87D63488-6C88-48FA-A838-94F548400798}"/>
          </ac:cxnSpMkLst>
        </pc:cxnChg>
      </pc:sldChg>
      <pc:sldChg chg="new del">
        <pc:chgData name="Livia Scorza" userId="111f9cb8-3b00-47fc-bb12-3e5209207956" providerId="ADAL" clId="{5EFC40E2-AF85-4451-BC7D-87E5CA092309}" dt="2024-11-04T13:34:37.112" v="226" actId="47"/>
        <pc:sldMkLst>
          <pc:docMk/>
          <pc:sldMk cId="203944614" sldId="384"/>
        </pc:sldMkLst>
      </pc:sldChg>
      <pc:sldChg chg="addSp delSp modSp new mod ord">
        <pc:chgData name="Livia Scorza" userId="111f9cb8-3b00-47fc-bb12-3e5209207956" providerId="ADAL" clId="{5EFC40E2-AF85-4451-BC7D-87E5CA092309}" dt="2024-11-05T13:31:22.301" v="1543" actId="1076"/>
        <pc:sldMkLst>
          <pc:docMk/>
          <pc:sldMk cId="3772796135" sldId="384"/>
        </pc:sldMkLst>
        <pc:spChg chg="add mod">
          <ac:chgData name="Livia Scorza" userId="111f9cb8-3b00-47fc-bb12-3e5209207956" providerId="ADAL" clId="{5EFC40E2-AF85-4451-BC7D-87E5CA092309}" dt="2024-11-05T13:31:22.301" v="1543" actId="1076"/>
          <ac:spMkLst>
            <pc:docMk/>
            <pc:sldMk cId="3772796135" sldId="384"/>
            <ac:spMk id="4" creationId="{65E4033D-0A6C-4795-B35E-5C301B761673}"/>
          </ac:spMkLst>
        </pc:spChg>
        <pc:spChg chg="add del mod">
          <ac:chgData name="Livia Scorza" userId="111f9cb8-3b00-47fc-bb12-3e5209207956" providerId="ADAL" clId="{5EFC40E2-AF85-4451-BC7D-87E5CA092309}" dt="2024-11-04T15:23:25.795" v="327" actId="21"/>
          <ac:spMkLst>
            <pc:docMk/>
            <pc:sldMk cId="3772796135" sldId="384"/>
            <ac:spMk id="5" creationId="{49FA5701-D300-4514-9689-2FFB80B22DA2}"/>
          </ac:spMkLst>
        </pc:spChg>
        <pc:picChg chg="add mod">
          <ac:chgData name="Livia Scorza" userId="111f9cb8-3b00-47fc-bb12-3e5209207956" providerId="ADAL" clId="{5EFC40E2-AF85-4451-BC7D-87E5CA092309}" dt="2024-11-04T15:22:26.628" v="323" actId="931"/>
          <ac:picMkLst>
            <pc:docMk/>
            <pc:sldMk cId="3772796135" sldId="384"/>
            <ac:picMk id="3" creationId="{B8538403-A0F1-4EAE-B9A1-767441FFC834}"/>
          </ac:picMkLst>
        </pc:picChg>
      </pc:sldChg>
      <pc:sldChg chg="addSp delSp modSp new mod ord">
        <pc:chgData name="Livia Scorza" userId="111f9cb8-3b00-47fc-bb12-3e5209207956" providerId="ADAL" clId="{5EFC40E2-AF85-4451-BC7D-87E5CA092309}" dt="2024-11-05T11:14:06.797" v="585" actId="1076"/>
        <pc:sldMkLst>
          <pc:docMk/>
          <pc:sldMk cId="349646848" sldId="385"/>
        </pc:sldMkLst>
        <pc:spChg chg="add mod">
          <ac:chgData name="Livia Scorza" userId="111f9cb8-3b00-47fc-bb12-3e5209207956" providerId="ADAL" clId="{5EFC40E2-AF85-4451-BC7D-87E5CA092309}" dt="2024-11-05T11:04:52.441" v="539" actId="1076"/>
          <ac:spMkLst>
            <pc:docMk/>
            <pc:sldMk cId="349646848" sldId="385"/>
            <ac:spMk id="6" creationId="{A53DAD9D-6696-4F26-968D-4C39DFA411D9}"/>
          </ac:spMkLst>
        </pc:spChg>
        <pc:spChg chg="add mod ord">
          <ac:chgData name="Livia Scorza" userId="111f9cb8-3b00-47fc-bb12-3e5209207956" providerId="ADAL" clId="{5EFC40E2-AF85-4451-BC7D-87E5CA092309}" dt="2024-11-05T11:14:06.797" v="585" actId="1076"/>
          <ac:spMkLst>
            <pc:docMk/>
            <pc:sldMk cId="349646848" sldId="385"/>
            <ac:spMk id="7" creationId="{FDFFDB13-B1DC-4214-A4F1-E749C54F3F4B}"/>
          </ac:spMkLst>
        </pc:spChg>
        <pc:spChg chg="add mod">
          <ac:chgData name="Livia Scorza" userId="111f9cb8-3b00-47fc-bb12-3e5209207956" providerId="ADAL" clId="{5EFC40E2-AF85-4451-BC7D-87E5CA092309}" dt="2024-11-05T11:05:42.566" v="546" actId="1076"/>
          <ac:spMkLst>
            <pc:docMk/>
            <pc:sldMk cId="349646848" sldId="385"/>
            <ac:spMk id="8" creationId="{199EDC85-12B4-4D11-9E8D-4EE96EECA5F9}"/>
          </ac:spMkLst>
        </pc:spChg>
        <pc:spChg chg="add mod">
          <ac:chgData name="Livia Scorza" userId="111f9cb8-3b00-47fc-bb12-3e5209207956" providerId="ADAL" clId="{5EFC40E2-AF85-4451-BC7D-87E5CA092309}" dt="2024-11-05T11:04:57.792" v="540" actId="1076"/>
          <ac:spMkLst>
            <pc:docMk/>
            <pc:sldMk cId="349646848" sldId="385"/>
            <ac:spMk id="9" creationId="{E2189350-91C4-426C-9406-C867137C8B3D}"/>
          </ac:spMkLst>
        </pc:spChg>
        <pc:picChg chg="add mod modCrop">
          <ac:chgData name="Livia Scorza" userId="111f9cb8-3b00-47fc-bb12-3e5209207956" providerId="ADAL" clId="{5EFC40E2-AF85-4451-BC7D-87E5CA092309}" dt="2024-11-05T11:05:05.693" v="542" actId="208"/>
          <ac:picMkLst>
            <pc:docMk/>
            <pc:sldMk cId="349646848" sldId="385"/>
            <ac:picMk id="3" creationId="{F9F3F090-72C0-420D-AD34-BB605BAE2778}"/>
          </ac:picMkLst>
        </pc:picChg>
        <pc:picChg chg="add del mod modCrop">
          <ac:chgData name="Livia Scorza" userId="111f9cb8-3b00-47fc-bb12-3e5209207956" providerId="ADAL" clId="{5EFC40E2-AF85-4451-BC7D-87E5CA092309}" dt="2024-11-05T11:04:28.230" v="531" actId="21"/>
          <ac:picMkLst>
            <pc:docMk/>
            <pc:sldMk cId="349646848" sldId="385"/>
            <ac:picMk id="5" creationId="{2CC34E13-0DEF-44EA-A7E5-F649C6FD7381}"/>
          </ac:picMkLst>
        </pc:picChg>
        <pc:picChg chg="add mod">
          <ac:chgData name="Livia Scorza" userId="111f9cb8-3b00-47fc-bb12-3e5209207956" providerId="ADAL" clId="{5EFC40E2-AF85-4451-BC7D-87E5CA092309}" dt="2024-11-05T11:05:03.332" v="541" actId="208"/>
          <ac:picMkLst>
            <pc:docMk/>
            <pc:sldMk cId="349646848" sldId="385"/>
            <ac:picMk id="10" creationId="{9613D3ED-51FB-4BD5-AB50-9397E2EC0F51}"/>
          </ac:picMkLst>
        </pc:picChg>
      </pc:sldChg>
      <pc:sldChg chg="new del">
        <pc:chgData name="Livia Scorza" userId="111f9cb8-3b00-47fc-bb12-3e5209207956" providerId="ADAL" clId="{5EFC40E2-AF85-4451-BC7D-87E5CA092309}" dt="2024-11-05T11:38:56.154" v="653" actId="47"/>
        <pc:sldMkLst>
          <pc:docMk/>
          <pc:sldMk cId="1297628970" sldId="386"/>
        </pc:sldMkLst>
      </pc:sldChg>
      <pc:sldChg chg="new del">
        <pc:chgData name="Livia Scorza" userId="111f9cb8-3b00-47fc-bb12-3e5209207956" providerId="ADAL" clId="{5EFC40E2-AF85-4451-BC7D-87E5CA092309}" dt="2024-11-05T11:24:17.711" v="626" actId="47"/>
        <pc:sldMkLst>
          <pc:docMk/>
          <pc:sldMk cId="1510731609" sldId="386"/>
        </pc:sldMkLst>
      </pc:sldChg>
      <pc:sldChg chg="addSp delSp modSp new mod ord">
        <pc:chgData name="Livia Scorza" userId="111f9cb8-3b00-47fc-bb12-3e5209207956" providerId="ADAL" clId="{5EFC40E2-AF85-4451-BC7D-87E5CA092309}" dt="2024-11-05T11:49:49.243" v="766" actId="207"/>
        <pc:sldMkLst>
          <pc:docMk/>
          <pc:sldMk cId="3661716156" sldId="387"/>
        </pc:sldMkLst>
        <pc:spChg chg="add del mod">
          <ac:chgData name="Livia Scorza" userId="111f9cb8-3b00-47fc-bb12-3e5209207956" providerId="ADAL" clId="{5EFC40E2-AF85-4451-BC7D-87E5CA092309}" dt="2024-11-05T11:39:29.214" v="689"/>
          <ac:spMkLst>
            <pc:docMk/>
            <pc:sldMk cId="3661716156" sldId="387"/>
            <ac:spMk id="2" creationId="{3D95EEBA-9303-46D3-9FF1-54EE44248749}"/>
          </ac:spMkLst>
        </pc:spChg>
        <pc:spChg chg="add mod">
          <ac:chgData name="Livia Scorza" userId="111f9cb8-3b00-47fc-bb12-3e5209207956" providerId="ADAL" clId="{5EFC40E2-AF85-4451-BC7D-87E5CA092309}" dt="2024-11-05T11:49:49.243" v="766" actId="207"/>
          <ac:spMkLst>
            <pc:docMk/>
            <pc:sldMk cId="3661716156" sldId="387"/>
            <ac:spMk id="3" creationId="{E59DB568-4BDE-448A-A40A-92A3605EE162}"/>
          </ac:spMkLst>
        </pc:spChg>
        <pc:spChg chg="add mod">
          <ac:chgData name="Livia Scorza" userId="111f9cb8-3b00-47fc-bb12-3e5209207956" providerId="ADAL" clId="{5EFC40E2-AF85-4451-BC7D-87E5CA092309}" dt="2024-11-05T11:39:52.578" v="695" actId="1076"/>
          <ac:spMkLst>
            <pc:docMk/>
            <pc:sldMk cId="3661716156" sldId="387"/>
            <ac:spMk id="4" creationId="{00C75E02-B311-42D2-BA1B-7E009FCCFDF4}"/>
          </ac:spMkLst>
        </pc:spChg>
      </pc:sldChg>
      <pc:sldChg chg="addSp delSp modSp new mod">
        <pc:chgData name="Livia Scorza" userId="111f9cb8-3b00-47fc-bb12-3e5209207956" providerId="ADAL" clId="{5EFC40E2-AF85-4451-BC7D-87E5CA092309}" dt="2024-11-05T11:53:36.101" v="827"/>
        <pc:sldMkLst>
          <pc:docMk/>
          <pc:sldMk cId="2104654681" sldId="388"/>
        </pc:sldMkLst>
        <pc:spChg chg="add mod">
          <ac:chgData name="Livia Scorza" userId="111f9cb8-3b00-47fc-bb12-3e5209207956" providerId="ADAL" clId="{5EFC40E2-AF85-4451-BC7D-87E5CA092309}" dt="2024-11-05T11:52:16.042" v="809" actId="1076"/>
          <ac:spMkLst>
            <pc:docMk/>
            <pc:sldMk cId="2104654681" sldId="388"/>
            <ac:spMk id="3" creationId="{8B0648D1-6426-4BF0-9ABF-4F0C69665C52}"/>
          </ac:spMkLst>
        </pc:spChg>
        <pc:spChg chg="add del mod">
          <ac:chgData name="Livia Scorza" userId="111f9cb8-3b00-47fc-bb12-3e5209207956" providerId="ADAL" clId="{5EFC40E2-AF85-4451-BC7D-87E5CA092309}" dt="2024-11-05T11:47:52.945" v="749" actId="478"/>
          <ac:spMkLst>
            <pc:docMk/>
            <pc:sldMk cId="2104654681" sldId="388"/>
            <ac:spMk id="4" creationId="{3FC309B8-908D-4341-B09C-A019F4F3278C}"/>
          </ac:spMkLst>
        </pc:spChg>
        <pc:spChg chg="add del">
          <ac:chgData name="Livia Scorza" userId="111f9cb8-3b00-47fc-bb12-3e5209207956" providerId="ADAL" clId="{5EFC40E2-AF85-4451-BC7D-87E5CA092309}" dt="2024-11-05T11:47:05.354" v="733" actId="22"/>
          <ac:spMkLst>
            <pc:docMk/>
            <pc:sldMk cId="2104654681" sldId="388"/>
            <ac:spMk id="6" creationId="{CB4FB686-2613-4E62-98E1-6BFBAC757D82}"/>
          </ac:spMkLst>
        </pc:spChg>
        <pc:spChg chg="add del mod">
          <ac:chgData name="Livia Scorza" userId="111f9cb8-3b00-47fc-bb12-3e5209207956" providerId="ADAL" clId="{5EFC40E2-AF85-4451-BC7D-87E5CA092309}" dt="2024-11-05T11:50:21.936" v="770" actId="478"/>
          <ac:spMkLst>
            <pc:docMk/>
            <pc:sldMk cId="2104654681" sldId="388"/>
            <ac:spMk id="7" creationId="{92FC61B6-53FC-43E5-9BED-960F4A50D382}"/>
          </ac:spMkLst>
        </pc:spChg>
        <pc:spChg chg="add del mod">
          <ac:chgData name="Livia Scorza" userId="111f9cb8-3b00-47fc-bb12-3e5209207956" providerId="ADAL" clId="{5EFC40E2-AF85-4451-BC7D-87E5CA092309}" dt="2024-11-05T11:51:59.277" v="807" actId="478"/>
          <ac:spMkLst>
            <pc:docMk/>
            <pc:sldMk cId="2104654681" sldId="388"/>
            <ac:spMk id="8" creationId="{222DC558-B29A-4184-B8B2-88EFCA8AA757}"/>
          </ac:spMkLst>
        </pc:spChg>
        <pc:spChg chg="add del mod">
          <ac:chgData name="Livia Scorza" userId="111f9cb8-3b00-47fc-bb12-3e5209207956" providerId="ADAL" clId="{5EFC40E2-AF85-4451-BC7D-87E5CA092309}" dt="2024-11-05T11:53:35.717" v="826" actId="478"/>
          <ac:spMkLst>
            <pc:docMk/>
            <pc:sldMk cId="2104654681" sldId="388"/>
            <ac:spMk id="9" creationId="{6CB28C92-48E4-4676-8A29-CD21F11CD843}"/>
          </ac:spMkLst>
        </pc:spChg>
        <pc:spChg chg="add mod">
          <ac:chgData name="Livia Scorza" userId="111f9cb8-3b00-47fc-bb12-3e5209207956" providerId="ADAL" clId="{5EFC40E2-AF85-4451-BC7D-87E5CA092309}" dt="2024-11-05T11:53:36.101" v="827"/>
          <ac:spMkLst>
            <pc:docMk/>
            <pc:sldMk cId="2104654681" sldId="388"/>
            <ac:spMk id="10" creationId="{EFE1BF9A-E3C9-4D27-A414-5EB7B3C8A694}"/>
          </ac:spMkLst>
        </pc:spChg>
      </pc:sldChg>
      <pc:sldChg chg="addSp delSp modSp new mod">
        <pc:chgData name="Livia Scorza" userId="111f9cb8-3b00-47fc-bb12-3e5209207956" providerId="ADAL" clId="{5EFC40E2-AF85-4451-BC7D-87E5CA092309}" dt="2024-11-05T12:20:21.677" v="914" actId="113"/>
        <pc:sldMkLst>
          <pc:docMk/>
          <pc:sldMk cId="1987310912" sldId="389"/>
        </pc:sldMkLst>
        <pc:spChg chg="add del">
          <ac:chgData name="Livia Scorza" userId="111f9cb8-3b00-47fc-bb12-3e5209207956" providerId="ADAL" clId="{5EFC40E2-AF85-4451-BC7D-87E5CA092309}" dt="2024-11-05T12:18:32.823" v="887" actId="22"/>
          <ac:spMkLst>
            <pc:docMk/>
            <pc:sldMk cId="1987310912" sldId="389"/>
            <ac:spMk id="3" creationId="{96FE5D30-AE1A-481A-B8FB-F3832862731E}"/>
          </ac:spMkLst>
        </pc:spChg>
        <pc:spChg chg="add mod">
          <ac:chgData name="Livia Scorza" userId="111f9cb8-3b00-47fc-bb12-3e5209207956" providerId="ADAL" clId="{5EFC40E2-AF85-4451-BC7D-87E5CA092309}" dt="2024-11-05T12:20:21.677" v="914" actId="113"/>
          <ac:spMkLst>
            <pc:docMk/>
            <pc:sldMk cId="1987310912" sldId="389"/>
            <ac:spMk id="5" creationId="{2C0EB4F7-57E6-489C-B7A4-8A9D760B2335}"/>
          </ac:spMkLst>
        </pc:spChg>
        <pc:spChg chg="add mod">
          <ac:chgData name="Livia Scorza" userId="111f9cb8-3b00-47fc-bb12-3e5209207956" providerId="ADAL" clId="{5EFC40E2-AF85-4451-BC7D-87E5CA092309}" dt="2024-11-05T12:20:00.647" v="912"/>
          <ac:spMkLst>
            <pc:docMk/>
            <pc:sldMk cId="1987310912" sldId="389"/>
            <ac:spMk id="8" creationId="{7411981A-A46E-4307-96E5-F47A3C2FB92C}"/>
          </ac:spMkLst>
        </pc:spChg>
        <pc:picChg chg="add del mod">
          <ac:chgData name="Livia Scorza" userId="111f9cb8-3b00-47fc-bb12-3e5209207956" providerId="ADAL" clId="{5EFC40E2-AF85-4451-BC7D-87E5CA092309}" dt="2024-11-05T12:19:52.733" v="910" actId="478"/>
          <ac:picMkLst>
            <pc:docMk/>
            <pc:sldMk cId="1987310912" sldId="389"/>
            <ac:picMk id="6" creationId="{B2298FD0-D64C-4F78-B976-7FE2286B059D}"/>
          </ac:picMkLst>
        </pc:picChg>
        <pc:picChg chg="add mod">
          <ac:chgData name="Livia Scorza" userId="111f9cb8-3b00-47fc-bb12-3e5209207956" providerId="ADAL" clId="{5EFC40E2-AF85-4451-BC7D-87E5CA092309}" dt="2024-11-05T12:19:53.034" v="911"/>
          <ac:picMkLst>
            <pc:docMk/>
            <pc:sldMk cId="1987310912" sldId="389"/>
            <ac:picMk id="7" creationId="{51137EAD-FF84-4C9D-99D8-3559BBBE5CC3}"/>
          </ac:picMkLst>
        </pc:picChg>
      </pc:sldChg>
      <pc:sldMasterChg chg="delSldLayout">
        <pc:chgData name="Livia Scorza" userId="111f9cb8-3b00-47fc-bb12-3e5209207956" providerId="ADAL" clId="{5EFC40E2-AF85-4451-BC7D-87E5CA092309}" dt="2024-11-05T11:24:18.397" v="627" actId="47"/>
        <pc:sldMasterMkLst>
          <pc:docMk/>
          <pc:sldMasterMk cId="2460954070" sldId="2147483660"/>
        </pc:sldMasterMkLst>
        <pc:sldLayoutChg chg="del">
          <pc:chgData name="Livia Scorza" userId="111f9cb8-3b00-47fc-bb12-3e5209207956" providerId="ADAL" clId="{5EFC40E2-AF85-4451-BC7D-87E5CA092309}" dt="2024-11-05T11:24:18.397" v="627" actId="47"/>
          <pc:sldLayoutMkLst>
            <pc:docMk/>
            <pc:sldMasterMk cId="2460954070" sldId="2147483660"/>
            <pc:sldLayoutMk cId="2526553701" sldId="2147483672"/>
          </pc:sldLayoutMkLst>
        </pc:sldLayoutChg>
      </pc:sldMasterChg>
    </pc:docChg>
  </pc:docChgLst>
  <pc:docChgLst>
    <pc:chgData name="Livia Scorza" userId="S::lscorza3@ed.ac.uk::111f9cb8-3b00-47fc-bb12-3e5209207956" providerId="AD" clId="Web-{5A923362-31EF-6043-9816-75385858E160}"/>
    <pc:docChg chg="modSld">
      <pc:chgData name="Livia Scorza" userId="S::lscorza3@ed.ac.uk::111f9cb8-3b00-47fc-bb12-3e5209207956" providerId="AD" clId="Web-{5A923362-31EF-6043-9816-75385858E160}" dt="2022-10-23T11:58:43.124" v="10" actId="20577"/>
      <pc:docMkLst>
        <pc:docMk/>
      </pc:docMkLst>
      <pc:sldChg chg="modSp">
        <pc:chgData name="Livia Scorza" userId="S::lscorza3@ed.ac.uk::111f9cb8-3b00-47fc-bb12-3e5209207956" providerId="AD" clId="Web-{5A923362-31EF-6043-9816-75385858E160}" dt="2022-10-23T11:58:43.124" v="10" actId="20577"/>
        <pc:sldMkLst>
          <pc:docMk/>
          <pc:sldMk cId="3481721829" sldId="303"/>
        </pc:sldMkLst>
        <pc:spChg chg="mod">
          <ac:chgData name="Livia Scorza" userId="S::lscorza3@ed.ac.uk::111f9cb8-3b00-47fc-bb12-3e5209207956" providerId="AD" clId="Web-{5A923362-31EF-6043-9816-75385858E160}" dt="2022-10-23T11:58:43.124" v="10" actId="20577"/>
          <ac:spMkLst>
            <pc:docMk/>
            <pc:sldMk cId="3481721829" sldId="303"/>
            <ac:spMk id="2" creationId="{00000000-0000-0000-0000-000000000000}"/>
          </ac:spMkLst>
        </pc:spChg>
      </pc:sldChg>
    </pc:docChg>
  </pc:docChgLst>
</pc:chgInfo>
</file>

<file path=ppt/media/hdphoto1.wdp>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7353B2-8B60-4EE5-8A17-E6215C03C9F5}" type="datetimeFigureOut">
              <a:rPr lang="en-GB" smtClean="0"/>
              <a:t>05/11/2024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4E2796-9D9B-4DFC-A7D7-C58FC168FE12}" type="slidenum">
              <a:rPr lang="en-GB" smtClean="0"/>
              <a:t>‹#›</a:t>
            </a:fld>
            <a:endParaRPr lang="en-GB"/>
          </a:p>
        </p:txBody>
      </p:sp>
    </p:spTree>
    <p:extLst>
      <p:ext uri="{BB962C8B-B14F-4D97-AF65-F5344CB8AC3E}">
        <p14:creationId xmlns:p14="http://schemas.microsoft.com/office/powerpoint/2010/main" val="1369354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doi.org/10.1016/j.celrep.2019.12.078"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oi.org/10.1016/j.celrep.2019.12.078"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Alternative to learning objectives</a:t>
            </a:r>
          </a:p>
          <a:p>
            <a:endParaRPr lang="en-GB"/>
          </a:p>
        </p:txBody>
      </p:sp>
      <p:sp>
        <p:nvSpPr>
          <p:cNvPr id="4" name="Slide Number Placeholder 3"/>
          <p:cNvSpPr>
            <a:spLocks noGrp="1"/>
          </p:cNvSpPr>
          <p:nvPr>
            <p:ph type="sldNum" sz="quarter" idx="10"/>
          </p:nvPr>
        </p:nvSpPr>
        <p:spPr/>
        <p:txBody>
          <a:bodyPr/>
          <a:lstStyle/>
          <a:p>
            <a:fld id="{2A4E2796-9D9B-4DFC-A7D7-C58FC168FE12}" type="slidenum">
              <a:rPr lang="en-GB" smtClean="0"/>
              <a:t>3</a:t>
            </a:fld>
            <a:endParaRPr lang="en-GB"/>
          </a:p>
        </p:txBody>
      </p:sp>
    </p:spTree>
    <p:extLst>
      <p:ext uri="{BB962C8B-B14F-4D97-AF65-F5344CB8AC3E}">
        <p14:creationId xmlns:p14="http://schemas.microsoft.com/office/powerpoint/2010/main" val="21002552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sz="1200" kern="1200">
                <a:solidFill>
                  <a:schemeClr val="tx1"/>
                </a:solidFill>
                <a:effectLst/>
                <a:latin typeface="+mn-lt"/>
                <a:ea typeface="+mn-ea"/>
                <a:cs typeface="+mn-cs"/>
              </a:rPr>
              <a:t>How manage: organise, document, store, back-up.</a:t>
            </a:r>
          </a:p>
          <a:p>
            <a:pPr lvl="0"/>
            <a:r>
              <a:rPr lang="en-GB"/>
              <a:t>How </a:t>
            </a:r>
            <a:r>
              <a:rPr lang="en-GB" sz="1200" kern="1200">
                <a:solidFill>
                  <a:schemeClr val="tx1"/>
                </a:solidFill>
                <a:effectLst/>
                <a:latin typeface="+mn-lt"/>
                <a:ea typeface="+mn-ea"/>
                <a:cs typeface="+mn-cs"/>
              </a:rPr>
              <a:t>share and preserve: make data available for verification, replication, re-use.</a:t>
            </a:r>
          </a:p>
          <a:p>
            <a:pPr lvl="0"/>
            <a:endParaRPr lang="en-GB" sz="1200" kern="1200">
              <a:solidFill>
                <a:schemeClr val="tx1"/>
              </a:solidFill>
              <a:effectLst/>
              <a:latin typeface="+mn-lt"/>
              <a:ea typeface="+mn-ea"/>
              <a:cs typeface="+mn-cs"/>
            </a:endParaRPr>
          </a:p>
          <a:p>
            <a:pPr lvl="0"/>
            <a:r>
              <a:rPr lang="en-GB" sz="1200" kern="1200">
                <a:solidFill>
                  <a:schemeClr val="tx1"/>
                </a:solidFill>
                <a:effectLst/>
                <a:latin typeface="+mn-lt"/>
                <a:ea typeface="+mn-ea"/>
                <a:cs typeface="+mn-cs"/>
              </a:rPr>
              <a:t>Plan to prevent loss: HD failure, accidental delete, cat peeing on laptop.</a:t>
            </a:r>
          </a:p>
          <a:p>
            <a:pPr lvl="0"/>
            <a:r>
              <a:rPr lang="en-GB" sz="1200" kern="1200">
                <a:solidFill>
                  <a:schemeClr val="tx1"/>
                </a:solidFill>
                <a:effectLst/>
                <a:latin typeface="+mn-lt"/>
                <a:ea typeface="+mn-ea"/>
                <a:cs typeface="+mn-cs"/>
              </a:rPr>
              <a:t>Plan to prevent unauthorised access of sensitive/personal data.</a:t>
            </a:r>
          </a:p>
          <a:p>
            <a:endParaRPr lang="en-GB"/>
          </a:p>
          <a:p>
            <a:pPr lvl="0"/>
            <a:r>
              <a:rPr lang="en-GB" sz="1200" kern="1200" err="1">
                <a:solidFill>
                  <a:schemeClr val="tx1"/>
                </a:solidFill>
                <a:effectLst/>
                <a:latin typeface="+mn-lt"/>
                <a:ea typeface="+mn-ea"/>
                <a:cs typeface="+mn-cs"/>
              </a:rPr>
              <a:t>DMPOnline</a:t>
            </a:r>
            <a:r>
              <a:rPr lang="en-GB" sz="1200" kern="1200">
                <a:solidFill>
                  <a:schemeClr val="tx1"/>
                </a:solidFill>
                <a:effectLst/>
                <a:latin typeface="+mn-lt"/>
                <a:ea typeface="+mn-ea"/>
                <a:cs typeface="+mn-cs"/>
              </a:rPr>
              <a:t>: </a:t>
            </a:r>
          </a:p>
          <a:p>
            <a:pPr lvl="0"/>
            <a:r>
              <a:rPr lang="en-GB" sz="1200" kern="1200">
                <a:solidFill>
                  <a:schemeClr val="tx1"/>
                </a:solidFill>
                <a:effectLst/>
                <a:latin typeface="+mn-lt"/>
                <a:ea typeface="+mn-ea"/>
                <a:cs typeface="+mn-cs"/>
              </a:rPr>
              <a:t>Funder Templates</a:t>
            </a:r>
          </a:p>
          <a:p>
            <a:pPr lvl="0"/>
            <a:r>
              <a:rPr lang="en-GB" sz="1200" kern="1200">
                <a:solidFill>
                  <a:schemeClr val="tx1"/>
                </a:solidFill>
                <a:effectLst/>
                <a:latin typeface="+mn-lt"/>
                <a:ea typeface="+mn-ea"/>
                <a:cs typeface="+mn-cs"/>
              </a:rPr>
              <a:t>Plan broken down into sections: </a:t>
            </a:r>
          </a:p>
          <a:p>
            <a:pPr marL="628650" lvl="1" indent="-171450">
              <a:buFont typeface="Arial" panose="020B0604020202020204" pitchFamily="34" charset="0"/>
              <a:buChar char="•"/>
            </a:pPr>
            <a:r>
              <a:rPr lang="en-GB" sz="1200" kern="1200">
                <a:solidFill>
                  <a:schemeClr val="tx1"/>
                </a:solidFill>
                <a:effectLst/>
                <a:latin typeface="+mn-lt"/>
                <a:ea typeface="+mn-ea"/>
                <a:cs typeface="+mn-cs"/>
              </a:rPr>
              <a:t>data creating/collecting: size, format, type</a:t>
            </a:r>
          </a:p>
          <a:p>
            <a:pPr marL="628650" lvl="1" indent="-171450">
              <a:buFont typeface="Arial" panose="020B0604020202020204" pitchFamily="34" charset="0"/>
              <a:buChar char="•"/>
            </a:pPr>
            <a:r>
              <a:rPr lang="en-GB" sz="1200" kern="1200">
                <a:solidFill>
                  <a:schemeClr val="tx1"/>
                </a:solidFill>
                <a:effectLst/>
                <a:latin typeface="+mn-lt"/>
                <a:ea typeface="+mn-ea"/>
                <a:cs typeface="+mn-cs"/>
              </a:rPr>
              <a:t>documentation and metadata</a:t>
            </a:r>
          </a:p>
          <a:p>
            <a:pPr marL="628650" lvl="1" indent="-171450">
              <a:buFont typeface="Arial" panose="020B0604020202020204" pitchFamily="34" charset="0"/>
              <a:buChar char="•"/>
            </a:pPr>
            <a:r>
              <a:rPr lang="en-GB" sz="1200" kern="1200">
                <a:solidFill>
                  <a:schemeClr val="tx1"/>
                </a:solidFill>
                <a:effectLst/>
                <a:latin typeface="+mn-lt"/>
                <a:ea typeface="+mn-ea"/>
                <a:cs typeface="+mn-cs"/>
              </a:rPr>
              <a:t>quality assurance processes/standards</a:t>
            </a:r>
          </a:p>
          <a:p>
            <a:pPr marL="628650" lvl="1" indent="-171450">
              <a:buFont typeface="Arial" panose="020B0604020202020204" pitchFamily="34" charset="0"/>
              <a:buChar char="•"/>
            </a:pPr>
            <a:r>
              <a:rPr lang="en-GB" sz="1200" kern="1200">
                <a:solidFill>
                  <a:schemeClr val="tx1"/>
                </a:solidFill>
                <a:effectLst/>
                <a:latin typeface="+mn-lt"/>
                <a:ea typeface="+mn-ea"/>
                <a:cs typeface="+mn-cs"/>
              </a:rPr>
              <a:t>storage and back up plans</a:t>
            </a:r>
          </a:p>
          <a:p>
            <a:pPr marL="628650" lvl="1" indent="-171450">
              <a:buFont typeface="Arial" panose="020B0604020202020204" pitchFamily="34" charset="0"/>
              <a:buChar char="•"/>
            </a:pPr>
            <a:r>
              <a:rPr lang="en-GB" sz="1200" kern="1200">
                <a:solidFill>
                  <a:schemeClr val="tx1"/>
                </a:solidFill>
                <a:effectLst/>
                <a:latin typeface="+mn-lt"/>
                <a:ea typeface="+mn-ea"/>
                <a:cs typeface="+mn-cs"/>
              </a:rPr>
              <a:t>security measures for sensitive data </a:t>
            </a:r>
          </a:p>
          <a:p>
            <a:pPr marL="628650" lvl="1" indent="-171450">
              <a:buFont typeface="Arial" panose="020B0604020202020204" pitchFamily="34" charset="0"/>
              <a:buChar char="•"/>
            </a:pPr>
            <a:r>
              <a:rPr lang="en-GB" sz="1200" kern="1200">
                <a:solidFill>
                  <a:schemeClr val="tx1"/>
                </a:solidFill>
                <a:effectLst/>
                <a:latin typeface="+mn-lt"/>
                <a:ea typeface="+mn-ea"/>
                <a:cs typeface="+mn-cs"/>
              </a:rPr>
              <a:t>how, where, when share it (on publication)</a:t>
            </a:r>
          </a:p>
          <a:p>
            <a:pPr marL="628650" lvl="1" indent="-171450">
              <a:buFont typeface="Arial" panose="020B0604020202020204" pitchFamily="34" charset="0"/>
              <a:buChar char="•"/>
            </a:pPr>
            <a:r>
              <a:rPr lang="en-GB" sz="1200" kern="1200">
                <a:solidFill>
                  <a:schemeClr val="tx1"/>
                </a:solidFill>
                <a:effectLst/>
                <a:latin typeface="+mn-lt"/>
                <a:ea typeface="+mn-ea"/>
                <a:cs typeface="+mn-cs"/>
              </a:rPr>
              <a:t>how preserve</a:t>
            </a:r>
          </a:p>
          <a:p>
            <a:pPr lvl="0"/>
            <a:r>
              <a:rPr lang="en-GB" sz="1200" kern="1200">
                <a:solidFill>
                  <a:schemeClr val="tx1"/>
                </a:solidFill>
                <a:effectLst/>
                <a:latin typeface="+mn-lt"/>
                <a:ea typeface="+mn-ea"/>
                <a:cs typeface="+mn-cs"/>
              </a:rPr>
              <a:t>Includes lots </a:t>
            </a:r>
            <a:r>
              <a:rPr lang="en-GB"/>
              <a:t>of guidance for each section : </a:t>
            </a:r>
            <a:r>
              <a:rPr lang="en-GB" sz="1200" kern="1200">
                <a:solidFill>
                  <a:schemeClr val="tx1"/>
                </a:solidFill>
                <a:effectLst/>
                <a:latin typeface="+mn-lt"/>
                <a:ea typeface="+mn-ea"/>
                <a:cs typeface="+mn-cs"/>
              </a:rPr>
              <a:t>funders / UoE /Data Curation Centre.</a:t>
            </a:r>
          </a:p>
          <a:p>
            <a:endParaRPr lang="en-GB"/>
          </a:p>
        </p:txBody>
      </p:sp>
    </p:spTree>
    <p:extLst>
      <p:ext uri="{BB962C8B-B14F-4D97-AF65-F5344CB8AC3E}">
        <p14:creationId xmlns:p14="http://schemas.microsoft.com/office/powerpoint/2010/main" val="3604630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p>
        </p:txBody>
      </p:sp>
    </p:spTree>
    <p:extLst>
      <p:ext uri="{BB962C8B-B14F-4D97-AF65-F5344CB8AC3E}">
        <p14:creationId xmlns:p14="http://schemas.microsoft.com/office/powerpoint/2010/main" val="3164870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A4E2796-9D9B-4DFC-A7D7-C58FC168FE12}" type="slidenum">
              <a:rPr lang="en-GB" smtClean="0"/>
              <a:t>71</a:t>
            </a:fld>
            <a:endParaRPr lang="en-GB"/>
          </a:p>
        </p:txBody>
      </p:sp>
    </p:spTree>
    <p:extLst>
      <p:ext uri="{BB962C8B-B14F-4D97-AF65-F5344CB8AC3E}">
        <p14:creationId xmlns:p14="http://schemas.microsoft.com/office/powerpoint/2010/main" val="40628423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A4E2796-9D9B-4DFC-A7D7-C58FC168FE12}" type="slidenum">
              <a:rPr lang="en-GB" smtClean="0"/>
              <a:t>77</a:t>
            </a:fld>
            <a:endParaRPr lang="en-GB"/>
          </a:p>
        </p:txBody>
      </p:sp>
    </p:spTree>
    <p:extLst>
      <p:ext uri="{BB962C8B-B14F-4D97-AF65-F5344CB8AC3E}">
        <p14:creationId xmlns:p14="http://schemas.microsoft.com/office/powerpoint/2010/main" val="1486373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Acquire</a:t>
            </a:r>
            <a:r>
              <a:rPr lang="en-GB" baseline="0"/>
              <a:t> description at earlier stages, split over the stages</a:t>
            </a:r>
            <a:endParaRPr lang="en-GB"/>
          </a:p>
        </p:txBody>
      </p:sp>
      <p:sp>
        <p:nvSpPr>
          <p:cNvPr id="4" name="Slide Number Placeholder 3"/>
          <p:cNvSpPr>
            <a:spLocks noGrp="1"/>
          </p:cNvSpPr>
          <p:nvPr>
            <p:ph type="sldNum" sz="quarter" idx="10"/>
          </p:nvPr>
        </p:nvSpPr>
        <p:spPr/>
        <p:txBody>
          <a:bodyPr/>
          <a:lstStyle/>
          <a:p>
            <a:fld id="{239EC2EB-146A-487B-BC60-C531542ADEB7}" type="slidenum">
              <a:rPr lang="en-GB" smtClean="0"/>
              <a:t>81</a:t>
            </a:fld>
            <a:endParaRPr lang="en-GB"/>
          </a:p>
        </p:txBody>
      </p:sp>
    </p:spTree>
    <p:extLst>
      <p:ext uri="{BB962C8B-B14F-4D97-AF65-F5344CB8AC3E}">
        <p14:creationId xmlns:p14="http://schemas.microsoft.com/office/powerpoint/2010/main" val="6535822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2A4E2796-9D9B-4DFC-A7D7-C58FC168FE12}" type="slidenum">
              <a:rPr lang="en-GB" smtClean="0"/>
              <a:t>87</a:t>
            </a:fld>
            <a:endParaRPr lang="en-GB"/>
          </a:p>
        </p:txBody>
      </p:sp>
    </p:spTree>
    <p:extLst>
      <p:ext uri="{BB962C8B-B14F-4D97-AF65-F5344CB8AC3E}">
        <p14:creationId xmlns:p14="http://schemas.microsoft.com/office/powerpoint/2010/main" val="39931954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dirty="0">
                <a:effectLst/>
                <a:latin typeface="Calibri" panose="020F0502020204030204" pitchFamily="34" charset="0"/>
                <a:ea typeface="Calibri" panose="020F0502020204030204" pitchFamily="34" charset="0"/>
              </a:rPr>
              <a:t>On the 31</a:t>
            </a:r>
            <a:r>
              <a:rPr lang="en-GB" sz="1800" baseline="30000" dirty="0">
                <a:effectLst/>
                <a:latin typeface="Calibri" panose="020F0502020204030204" pitchFamily="34" charset="0"/>
                <a:ea typeface="Calibri" panose="020F0502020204030204" pitchFamily="34" charset="0"/>
              </a:rPr>
              <a:t>st</a:t>
            </a:r>
            <a:r>
              <a:rPr lang="en-GB" sz="1800" dirty="0">
                <a:effectLst/>
                <a:latin typeface="Calibri" panose="020F0502020204030204" pitchFamily="34" charset="0"/>
                <a:ea typeface="Calibri" panose="020F0502020204030204" pitchFamily="34" charset="0"/>
              </a:rPr>
              <a:t> December 2024 our subscription to protocols.io will end and we have taken the difficult decision not to renew it. The reason for this is that in 2023 the company that developed protocols.io sold it to the academic publisher Springer Nature and they have decided to impose an increase in subscription cost of over 700% for 2025. </a:t>
            </a:r>
            <a:endParaRPr lang="en-GB" dirty="0"/>
          </a:p>
        </p:txBody>
      </p:sp>
      <p:sp>
        <p:nvSpPr>
          <p:cNvPr id="4" name="Slide Number Placeholder 3"/>
          <p:cNvSpPr>
            <a:spLocks noGrp="1"/>
          </p:cNvSpPr>
          <p:nvPr>
            <p:ph type="sldNum" sz="quarter" idx="5"/>
          </p:nvPr>
        </p:nvSpPr>
        <p:spPr/>
        <p:txBody>
          <a:bodyPr/>
          <a:lstStyle/>
          <a:p>
            <a:fld id="{2A4E2796-9D9B-4DFC-A7D7-C58FC168FE12}" type="slidenum">
              <a:rPr lang="en-GB" smtClean="0"/>
              <a:t>89</a:t>
            </a:fld>
            <a:endParaRPr lang="en-GB"/>
          </a:p>
        </p:txBody>
      </p:sp>
    </p:spTree>
    <p:extLst>
      <p:ext uri="{BB962C8B-B14F-4D97-AF65-F5344CB8AC3E}">
        <p14:creationId xmlns:p14="http://schemas.microsoft.com/office/powerpoint/2010/main" val="3207392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Open methodology: open notebooks, open software source code, data; open access (anyone can read and download content without fees or paywalls), </a:t>
            </a:r>
            <a:r>
              <a:rPr lang="en-GB" b="0" i="0" dirty="0">
                <a:effectLst/>
                <a:latin typeface="Roboto" panose="02000000000000000000" pitchFamily="2" charset="0"/>
              </a:rPr>
              <a:t>Scientific social networks play a key role in open science by facilitating collaboration, sharing, and communication, citizen science – possibility of non-professionals to contribute to data collection, </a:t>
            </a:r>
            <a:r>
              <a:rPr lang="en-GB" b="0" i="0" dirty="0" err="1">
                <a:effectLst/>
                <a:latin typeface="Roboto" panose="02000000000000000000" pitchFamily="2" charset="0"/>
              </a:rPr>
              <a:t>analys</a:t>
            </a:r>
            <a:r>
              <a:rPr lang="en-GB" b="0" i="0" dirty="0">
                <a:effectLst/>
                <a:latin typeface="Roboto" panose="02000000000000000000" pitchFamily="2" charset="0"/>
              </a:rPr>
              <a:t>, etc. Open educational resources. </a:t>
            </a:r>
            <a:endParaRPr lang="en-GB" dirty="0"/>
          </a:p>
        </p:txBody>
      </p:sp>
      <p:sp>
        <p:nvSpPr>
          <p:cNvPr id="4" name="Slide Number Placeholder 3"/>
          <p:cNvSpPr>
            <a:spLocks noGrp="1"/>
          </p:cNvSpPr>
          <p:nvPr>
            <p:ph type="sldNum" sz="quarter" idx="5"/>
          </p:nvPr>
        </p:nvSpPr>
        <p:spPr/>
        <p:txBody>
          <a:bodyPr/>
          <a:lstStyle/>
          <a:p>
            <a:fld id="{2A4E2796-9D9B-4DFC-A7D7-C58FC168FE12}" type="slidenum">
              <a:rPr lang="en-GB" smtClean="0"/>
              <a:t>7</a:t>
            </a:fld>
            <a:endParaRPr lang="en-GB"/>
          </a:p>
        </p:txBody>
      </p:sp>
    </p:spTree>
    <p:extLst>
      <p:ext uri="{BB962C8B-B14F-4D97-AF65-F5344CB8AC3E}">
        <p14:creationId xmlns:p14="http://schemas.microsoft.com/office/powerpoint/2010/main" val="155708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a:solidFill>
                  <a:schemeClr val="tx1"/>
                </a:solidFill>
                <a:effectLst/>
                <a:latin typeface="+mn-lt"/>
                <a:ea typeface="+mn-ea"/>
                <a:cs typeface="+mn-cs"/>
              </a:rPr>
              <a:t>Image metadata</a:t>
            </a:r>
          </a:p>
          <a:p>
            <a:r>
              <a:rPr lang="en-GB" sz="1200" b="0" i="0" kern="1200">
                <a:solidFill>
                  <a:schemeClr val="tx1"/>
                </a:solidFill>
                <a:effectLst/>
                <a:latin typeface="+mn-lt"/>
                <a:ea typeface="+mn-ea"/>
                <a:cs typeface="+mn-cs"/>
              </a:rPr>
              <a:t>Name: OP50 D10Ad_06.czi Image ID: 3485 Owner: Maria Eugenia Goya ORCID: 0000-0002-5031-2470</a:t>
            </a:r>
          </a:p>
          <a:p>
            <a:r>
              <a:rPr lang="en-GB" sz="1200" b="0" i="0" kern="1200">
                <a:solidFill>
                  <a:schemeClr val="tx1"/>
                </a:solidFill>
                <a:effectLst/>
                <a:latin typeface="+mn-lt"/>
                <a:ea typeface="+mn-ea"/>
                <a:cs typeface="+mn-cs"/>
              </a:rPr>
              <a:t>Acquisition Date: 2018-12-12 17:53:55 Import Date: 2020-04-30 22:38:59 Dimensions (XY): 1344 x 1024 Pixels Type: uint16 Pixels Size (XYZ) (µm): 0.16 x 0.16 x 1.00 Z-sections/Timepoints: 56 x 1 Channels: TL DIC, </a:t>
            </a:r>
            <a:r>
              <a:rPr lang="en-GB" sz="1200" b="0" i="0" kern="1200" err="1">
                <a:solidFill>
                  <a:schemeClr val="tx1"/>
                </a:solidFill>
                <a:effectLst/>
                <a:latin typeface="+mn-lt"/>
                <a:ea typeface="+mn-ea"/>
                <a:cs typeface="+mn-cs"/>
              </a:rPr>
              <a:t>TagYFP</a:t>
            </a:r>
            <a:r>
              <a:rPr lang="en-GB" sz="1200" b="0" i="0" kern="1200">
                <a:solidFill>
                  <a:schemeClr val="tx1"/>
                </a:solidFill>
                <a:effectLst/>
                <a:latin typeface="+mn-lt"/>
                <a:ea typeface="+mn-ea"/>
                <a:cs typeface="+mn-cs"/>
              </a:rPr>
              <a:t> ROI Count: 0</a:t>
            </a:r>
          </a:p>
          <a:p>
            <a:r>
              <a:rPr lang="en-GB" sz="1200" b="0" i="0" kern="1200">
                <a:solidFill>
                  <a:schemeClr val="tx1"/>
                </a:solidFill>
                <a:effectLst/>
                <a:latin typeface="+mn-lt"/>
                <a:ea typeface="+mn-ea"/>
                <a:cs typeface="+mn-cs"/>
              </a:rPr>
              <a:t>Tags: time course; day 10; adults; food switching; E. coli OP50; NL5901; C. elegans</a:t>
            </a:r>
          </a:p>
          <a:p>
            <a:r>
              <a:rPr lang="en-GB" sz="1200" b="1" i="0" kern="1200">
                <a:solidFill>
                  <a:schemeClr val="tx1"/>
                </a:solidFill>
                <a:effectLst/>
                <a:latin typeface="+mn-lt"/>
                <a:ea typeface="+mn-ea"/>
                <a:cs typeface="+mn-cs"/>
              </a:rPr>
              <a:t>Dataset metadata</a:t>
            </a:r>
          </a:p>
          <a:p>
            <a:r>
              <a:rPr lang="en-GB" sz="1200" b="0" i="0" kern="1200">
                <a:solidFill>
                  <a:schemeClr val="tx1"/>
                </a:solidFill>
                <a:effectLst/>
                <a:latin typeface="+mn-lt"/>
                <a:ea typeface="+mn-ea"/>
                <a:cs typeface="+mn-cs"/>
              </a:rPr>
              <a:t>Name: Figure2_Figure2B Dataset ID: 263 Owner: Maria Eugenia Goya ORCID: 0000-0002-5031-2470</a:t>
            </a:r>
          </a:p>
          <a:p>
            <a:r>
              <a:rPr lang="en-GB" sz="1200" b="0" i="0" kern="1200">
                <a:solidFill>
                  <a:schemeClr val="tx1"/>
                </a:solidFill>
                <a:effectLst/>
                <a:latin typeface="+mn-lt"/>
                <a:ea typeface="+mn-ea"/>
                <a:cs typeface="+mn-cs"/>
              </a:rPr>
              <a:t>Description: The datasets contains a time course of </a:t>
            </a:r>
            <a:r>
              <a:rPr lang="el-GR" sz="1200" b="0" i="0" kern="1200">
                <a:solidFill>
                  <a:schemeClr val="tx1"/>
                </a:solidFill>
                <a:effectLst/>
                <a:latin typeface="+mn-lt"/>
                <a:ea typeface="+mn-ea"/>
                <a:cs typeface="+mn-cs"/>
              </a:rPr>
              <a:t>α-</a:t>
            </a:r>
            <a:r>
              <a:rPr lang="en-GB" sz="1200" b="0" i="0" kern="1200" err="1">
                <a:solidFill>
                  <a:schemeClr val="tx1"/>
                </a:solidFill>
                <a:effectLst/>
                <a:latin typeface="+mn-lt"/>
                <a:ea typeface="+mn-ea"/>
                <a:cs typeface="+mn-cs"/>
              </a:rPr>
              <a:t>syn</a:t>
            </a:r>
            <a:r>
              <a:rPr lang="en-GB" sz="1200" b="0" i="0" kern="1200">
                <a:solidFill>
                  <a:schemeClr val="tx1"/>
                </a:solidFill>
                <a:effectLst/>
                <a:latin typeface="+mn-lt"/>
                <a:ea typeface="+mn-ea"/>
                <a:cs typeface="+mn-cs"/>
              </a:rPr>
              <a:t> aggregation in NL5901 C. elegans worms after a food switch at the L4 stage:</a:t>
            </a:r>
          </a:p>
          <a:p>
            <a:r>
              <a:rPr lang="en-GB" sz="1200" b="0" i="0" kern="1200">
                <a:solidFill>
                  <a:schemeClr val="tx1"/>
                </a:solidFill>
                <a:effectLst/>
                <a:latin typeface="+mn-lt"/>
                <a:ea typeface="+mn-ea"/>
                <a:cs typeface="+mn-cs"/>
              </a:rPr>
              <a:t>E. coli OP50 to OP50 Day 01 adults Day 03 adults Day 05 adults Day 07 adults Day 10 adults Day 13 adults</a:t>
            </a:r>
          </a:p>
          <a:p>
            <a:r>
              <a:rPr lang="en-GB" sz="1200" b="0" i="0" kern="1200">
                <a:solidFill>
                  <a:schemeClr val="tx1"/>
                </a:solidFill>
                <a:effectLst/>
                <a:latin typeface="+mn-lt"/>
                <a:ea typeface="+mn-ea"/>
                <a:cs typeface="+mn-cs"/>
              </a:rPr>
              <a:t>E. coli OP50 to B. subtilis PXN21 Day 01 adults Day 03 adults Day 05 adults Day 07 adults Day 10 adults Day 13 adults</a:t>
            </a:r>
          </a:p>
          <a:p>
            <a:r>
              <a:rPr lang="en-GB" sz="1200" b="0" i="0" kern="1200">
                <a:solidFill>
                  <a:schemeClr val="tx1"/>
                </a:solidFill>
                <a:effectLst/>
                <a:latin typeface="+mn-lt"/>
                <a:ea typeface="+mn-ea"/>
                <a:cs typeface="+mn-cs"/>
              </a:rPr>
              <a:t>Images were taken at 6 developmental timepoints (D1Ad, D3Ad, D5Ad, D7Ad, D10Ad, D13Ad)</a:t>
            </a:r>
          </a:p>
          <a:p>
            <a:r>
              <a:rPr lang="en-GB" sz="1200" b="0" i="0" kern="1200">
                <a:solidFill>
                  <a:schemeClr val="tx1"/>
                </a:solidFill>
                <a:effectLst/>
                <a:latin typeface="+mn-lt"/>
                <a:ea typeface="+mn-ea"/>
                <a:cs typeface="+mn-cs"/>
              </a:rPr>
              <a:t>* Some images contain more than one nematode.</a:t>
            </a:r>
          </a:p>
          <a:p>
            <a:r>
              <a:rPr lang="en-GB" sz="1200" b="0" i="0" kern="1200">
                <a:solidFill>
                  <a:schemeClr val="tx1"/>
                </a:solidFill>
                <a:effectLst/>
                <a:latin typeface="+mn-lt"/>
                <a:ea typeface="+mn-ea"/>
                <a:cs typeface="+mn-cs"/>
              </a:rPr>
              <a:t>Each image contains ~30 (or more) Z-sections, 1 µmeters apart. The </a:t>
            </a:r>
            <a:r>
              <a:rPr lang="en-GB" sz="1200" b="0" i="0" kern="1200" err="1">
                <a:solidFill>
                  <a:schemeClr val="tx1"/>
                </a:solidFill>
                <a:effectLst/>
                <a:latin typeface="+mn-lt"/>
                <a:ea typeface="+mn-ea"/>
                <a:cs typeface="+mn-cs"/>
              </a:rPr>
              <a:t>TagYFP</a:t>
            </a:r>
            <a:r>
              <a:rPr lang="en-GB" sz="1200" b="0" i="0" kern="1200">
                <a:solidFill>
                  <a:schemeClr val="tx1"/>
                </a:solidFill>
                <a:effectLst/>
                <a:latin typeface="+mn-lt"/>
                <a:ea typeface="+mn-ea"/>
                <a:cs typeface="+mn-cs"/>
              </a:rPr>
              <a:t> channel is used to follow the alpha-synuclein particles. The TL DIC channel is used to image the whole nematode head.</a:t>
            </a:r>
          </a:p>
          <a:p>
            <a:r>
              <a:rPr lang="en-GB" sz="1200" b="0" i="0" kern="1200">
                <a:solidFill>
                  <a:schemeClr val="tx1"/>
                </a:solidFill>
                <a:effectLst/>
                <a:latin typeface="+mn-lt"/>
                <a:ea typeface="+mn-ea"/>
                <a:cs typeface="+mn-cs"/>
              </a:rPr>
              <a:t>These images were used to construct Figure 2B of the Cell Reports paper (</a:t>
            </a:r>
            <a:r>
              <a:rPr lang="en-GB" sz="1200" b="0" i="0" u="none" strike="noStrike" kern="1200">
                <a:solidFill>
                  <a:schemeClr val="tx1"/>
                </a:solidFill>
                <a:effectLst/>
                <a:latin typeface="+mn-lt"/>
                <a:ea typeface="+mn-ea"/>
                <a:cs typeface="+mn-cs"/>
                <a:hlinkClick r:id="rId3"/>
              </a:rPr>
              <a:t>https://doi.org/10.1016/j.celrep.2019.12.078</a:t>
            </a:r>
            <a:r>
              <a:rPr lang="en-GB" sz="1200" b="0" i="0" kern="1200">
                <a:solidFill>
                  <a:schemeClr val="tx1"/>
                </a:solidFill>
                <a:effectLst/>
                <a:latin typeface="+mn-lt"/>
                <a:ea typeface="+mn-ea"/>
                <a:cs typeface="+mn-cs"/>
              </a:rPr>
              <a:t>).</a:t>
            </a:r>
          </a:p>
          <a:p>
            <a:r>
              <a:rPr lang="en-GB" sz="1200" b="0" i="0" kern="1200">
                <a:solidFill>
                  <a:schemeClr val="tx1"/>
                </a:solidFill>
                <a:effectLst/>
                <a:latin typeface="+mn-lt"/>
                <a:ea typeface="+mn-ea"/>
                <a:cs typeface="+mn-cs"/>
              </a:rPr>
              <a:t>Creation date: 2020-04-30 22:16:39</a:t>
            </a:r>
          </a:p>
          <a:p>
            <a:r>
              <a:rPr lang="en-GB" sz="1200" b="0" i="0" kern="1200">
                <a:solidFill>
                  <a:schemeClr val="tx1"/>
                </a:solidFill>
                <a:effectLst/>
                <a:latin typeface="+mn-lt"/>
                <a:ea typeface="+mn-ea"/>
                <a:cs typeface="+mn-cs"/>
              </a:rPr>
              <a:t>Tags: protein aggregation; time course; E. coli OP50 to B. subtilis PXN21; food switching; E. coli OP50; 10.1016/j.celrep.2019.12.078; NL5901; C. elegans</a:t>
            </a:r>
          </a:p>
          <a:p>
            <a:endParaRPr lang="en-GB"/>
          </a:p>
        </p:txBody>
      </p:sp>
      <p:sp>
        <p:nvSpPr>
          <p:cNvPr id="4" name="Slide Number Placeholder 3"/>
          <p:cNvSpPr>
            <a:spLocks noGrp="1"/>
          </p:cNvSpPr>
          <p:nvPr>
            <p:ph type="sldNum" sz="quarter" idx="5"/>
          </p:nvPr>
        </p:nvSpPr>
        <p:spPr/>
        <p:txBody>
          <a:bodyPr/>
          <a:lstStyle/>
          <a:p>
            <a:fld id="{CCB04583-82FC-EB4C-9DD9-0626DE3C6BC2}" type="slidenum">
              <a:rPr lang="en-GB" smtClean="0"/>
              <a:t>29</a:t>
            </a:fld>
            <a:endParaRPr lang="en-GB"/>
          </a:p>
        </p:txBody>
      </p:sp>
    </p:spTree>
    <p:extLst>
      <p:ext uri="{BB962C8B-B14F-4D97-AF65-F5344CB8AC3E}">
        <p14:creationId xmlns:p14="http://schemas.microsoft.com/office/powerpoint/2010/main" val="22089320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20510F15-7DC5-429B-B58F-1D1584988298}" type="slidenum">
              <a:rPr lang="en-GB" smtClean="0"/>
              <a:t>30</a:t>
            </a:fld>
            <a:endParaRPr lang="en-GB"/>
          </a:p>
        </p:txBody>
      </p:sp>
    </p:spTree>
    <p:extLst>
      <p:ext uri="{BB962C8B-B14F-4D97-AF65-F5344CB8AC3E}">
        <p14:creationId xmlns:p14="http://schemas.microsoft.com/office/powerpoint/2010/main" val="10739555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a:solidFill>
                  <a:schemeClr val="tx1"/>
                </a:solidFill>
                <a:effectLst/>
                <a:latin typeface="+mn-lt"/>
                <a:ea typeface="+mn-ea"/>
                <a:cs typeface="+mn-cs"/>
              </a:rPr>
              <a:t>Image metadata</a:t>
            </a:r>
          </a:p>
          <a:p>
            <a:r>
              <a:rPr lang="en-GB" sz="1200" b="0" i="0" kern="1200">
                <a:solidFill>
                  <a:schemeClr val="tx1"/>
                </a:solidFill>
                <a:effectLst/>
                <a:latin typeface="+mn-lt"/>
                <a:ea typeface="+mn-ea"/>
                <a:cs typeface="+mn-cs"/>
              </a:rPr>
              <a:t>Name: OP50 D10Ad_06.czi Image ID: 3485 Owner: Maria Eugenia Goya ORCID: 0000-0002-5031-2470</a:t>
            </a:r>
          </a:p>
          <a:p>
            <a:r>
              <a:rPr lang="en-GB" sz="1200" b="0" i="0" kern="1200">
                <a:solidFill>
                  <a:schemeClr val="tx1"/>
                </a:solidFill>
                <a:effectLst/>
                <a:latin typeface="+mn-lt"/>
                <a:ea typeface="+mn-ea"/>
                <a:cs typeface="+mn-cs"/>
              </a:rPr>
              <a:t>Acquisition Date: 2018-12-12 17:53:55 Import Date: 2020-04-30 22:38:59 Dimensions (XY): 1344 x 1024 Pixels Type: uint16 Pixels Size (XYZ) (µm): 0.16 x 0.16 x 1.00 Z-sections/Timepoints: 56 x 1 Channels: TL DIC, </a:t>
            </a:r>
            <a:r>
              <a:rPr lang="en-GB" sz="1200" b="0" i="0" kern="1200" err="1">
                <a:solidFill>
                  <a:schemeClr val="tx1"/>
                </a:solidFill>
                <a:effectLst/>
                <a:latin typeface="+mn-lt"/>
                <a:ea typeface="+mn-ea"/>
                <a:cs typeface="+mn-cs"/>
              </a:rPr>
              <a:t>TagYFP</a:t>
            </a:r>
            <a:r>
              <a:rPr lang="en-GB" sz="1200" b="0" i="0" kern="1200">
                <a:solidFill>
                  <a:schemeClr val="tx1"/>
                </a:solidFill>
                <a:effectLst/>
                <a:latin typeface="+mn-lt"/>
                <a:ea typeface="+mn-ea"/>
                <a:cs typeface="+mn-cs"/>
              </a:rPr>
              <a:t> ROI Count: 0</a:t>
            </a:r>
          </a:p>
          <a:p>
            <a:r>
              <a:rPr lang="en-GB" sz="1200" b="0" i="0" kern="1200">
                <a:solidFill>
                  <a:schemeClr val="tx1"/>
                </a:solidFill>
                <a:effectLst/>
                <a:latin typeface="+mn-lt"/>
                <a:ea typeface="+mn-ea"/>
                <a:cs typeface="+mn-cs"/>
              </a:rPr>
              <a:t>Tags: time course; day 10; adults; food switching; E. coli OP50; NL5901; C. elegans</a:t>
            </a:r>
          </a:p>
          <a:p>
            <a:r>
              <a:rPr lang="en-GB" sz="1200" b="1" i="0" kern="1200">
                <a:solidFill>
                  <a:schemeClr val="tx1"/>
                </a:solidFill>
                <a:effectLst/>
                <a:latin typeface="+mn-lt"/>
                <a:ea typeface="+mn-ea"/>
                <a:cs typeface="+mn-cs"/>
              </a:rPr>
              <a:t>Dataset metadata</a:t>
            </a:r>
          </a:p>
          <a:p>
            <a:r>
              <a:rPr lang="en-GB" sz="1200" b="0" i="0" kern="1200">
                <a:solidFill>
                  <a:schemeClr val="tx1"/>
                </a:solidFill>
                <a:effectLst/>
                <a:latin typeface="+mn-lt"/>
                <a:ea typeface="+mn-ea"/>
                <a:cs typeface="+mn-cs"/>
              </a:rPr>
              <a:t>Name: Figure2_Figure2B Dataset ID: 263 Owner: Maria Eugenia Goya ORCID: 0000-0002-5031-2470</a:t>
            </a:r>
          </a:p>
          <a:p>
            <a:r>
              <a:rPr lang="en-GB" sz="1200" b="0" i="0" kern="1200">
                <a:solidFill>
                  <a:schemeClr val="tx1"/>
                </a:solidFill>
                <a:effectLst/>
                <a:latin typeface="+mn-lt"/>
                <a:ea typeface="+mn-ea"/>
                <a:cs typeface="+mn-cs"/>
              </a:rPr>
              <a:t>Description: The datasets contains a time course of </a:t>
            </a:r>
            <a:r>
              <a:rPr lang="el-GR" sz="1200" b="0" i="0" kern="1200">
                <a:solidFill>
                  <a:schemeClr val="tx1"/>
                </a:solidFill>
                <a:effectLst/>
                <a:latin typeface="+mn-lt"/>
                <a:ea typeface="+mn-ea"/>
                <a:cs typeface="+mn-cs"/>
              </a:rPr>
              <a:t>α-</a:t>
            </a:r>
            <a:r>
              <a:rPr lang="en-GB" sz="1200" b="0" i="0" kern="1200" err="1">
                <a:solidFill>
                  <a:schemeClr val="tx1"/>
                </a:solidFill>
                <a:effectLst/>
                <a:latin typeface="+mn-lt"/>
                <a:ea typeface="+mn-ea"/>
                <a:cs typeface="+mn-cs"/>
              </a:rPr>
              <a:t>syn</a:t>
            </a:r>
            <a:r>
              <a:rPr lang="en-GB" sz="1200" b="0" i="0" kern="1200">
                <a:solidFill>
                  <a:schemeClr val="tx1"/>
                </a:solidFill>
                <a:effectLst/>
                <a:latin typeface="+mn-lt"/>
                <a:ea typeface="+mn-ea"/>
                <a:cs typeface="+mn-cs"/>
              </a:rPr>
              <a:t> aggregation in NL5901 C. elegans worms after a food switch at the L4 stage:</a:t>
            </a:r>
          </a:p>
          <a:p>
            <a:r>
              <a:rPr lang="en-GB" sz="1200" b="0" i="0" kern="1200">
                <a:solidFill>
                  <a:schemeClr val="tx1"/>
                </a:solidFill>
                <a:effectLst/>
                <a:latin typeface="+mn-lt"/>
                <a:ea typeface="+mn-ea"/>
                <a:cs typeface="+mn-cs"/>
              </a:rPr>
              <a:t>E. coli OP50 to OP50 Day 01 adults Day 03 adults Day 05 adults Day 07 adults Day 10 adults Day 13 adults</a:t>
            </a:r>
          </a:p>
          <a:p>
            <a:r>
              <a:rPr lang="en-GB" sz="1200" b="0" i="0" kern="1200">
                <a:solidFill>
                  <a:schemeClr val="tx1"/>
                </a:solidFill>
                <a:effectLst/>
                <a:latin typeface="+mn-lt"/>
                <a:ea typeface="+mn-ea"/>
                <a:cs typeface="+mn-cs"/>
              </a:rPr>
              <a:t>E. coli OP50 to B. subtilis PXN21 Day 01 adults Day 03 adults Day 05 adults Day 07 adults Day 10 adults Day 13 adults</a:t>
            </a:r>
          </a:p>
          <a:p>
            <a:r>
              <a:rPr lang="en-GB" sz="1200" b="0" i="0" kern="1200">
                <a:solidFill>
                  <a:schemeClr val="tx1"/>
                </a:solidFill>
                <a:effectLst/>
                <a:latin typeface="+mn-lt"/>
                <a:ea typeface="+mn-ea"/>
                <a:cs typeface="+mn-cs"/>
              </a:rPr>
              <a:t>Images were taken at 6 developmental timepoints (D1Ad, D3Ad, D5Ad, D7Ad, D10Ad, D13Ad)</a:t>
            </a:r>
          </a:p>
          <a:p>
            <a:r>
              <a:rPr lang="en-GB" sz="1200" b="0" i="0" kern="1200">
                <a:solidFill>
                  <a:schemeClr val="tx1"/>
                </a:solidFill>
                <a:effectLst/>
                <a:latin typeface="+mn-lt"/>
                <a:ea typeface="+mn-ea"/>
                <a:cs typeface="+mn-cs"/>
              </a:rPr>
              <a:t>* Some images contain more than one nematode.</a:t>
            </a:r>
          </a:p>
          <a:p>
            <a:r>
              <a:rPr lang="en-GB" sz="1200" b="0" i="0" kern="1200">
                <a:solidFill>
                  <a:schemeClr val="tx1"/>
                </a:solidFill>
                <a:effectLst/>
                <a:latin typeface="+mn-lt"/>
                <a:ea typeface="+mn-ea"/>
                <a:cs typeface="+mn-cs"/>
              </a:rPr>
              <a:t>Each image contains ~30 (or more) Z-sections, 1 µmeters apart. The </a:t>
            </a:r>
            <a:r>
              <a:rPr lang="en-GB" sz="1200" b="0" i="0" kern="1200" err="1">
                <a:solidFill>
                  <a:schemeClr val="tx1"/>
                </a:solidFill>
                <a:effectLst/>
                <a:latin typeface="+mn-lt"/>
                <a:ea typeface="+mn-ea"/>
                <a:cs typeface="+mn-cs"/>
              </a:rPr>
              <a:t>TagYFP</a:t>
            </a:r>
            <a:r>
              <a:rPr lang="en-GB" sz="1200" b="0" i="0" kern="1200">
                <a:solidFill>
                  <a:schemeClr val="tx1"/>
                </a:solidFill>
                <a:effectLst/>
                <a:latin typeface="+mn-lt"/>
                <a:ea typeface="+mn-ea"/>
                <a:cs typeface="+mn-cs"/>
              </a:rPr>
              <a:t> channel is used to follow the alpha-synuclein particles. The TL DIC channel is used to image the whole nematode head.</a:t>
            </a:r>
          </a:p>
          <a:p>
            <a:r>
              <a:rPr lang="en-GB" sz="1200" b="0" i="0" kern="1200">
                <a:solidFill>
                  <a:schemeClr val="tx1"/>
                </a:solidFill>
                <a:effectLst/>
                <a:latin typeface="+mn-lt"/>
                <a:ea typeface="+mn-ea"/>
                <a:cs typeface="+mn-cs"/>
              </a:rPr>
              <a:t>These images were used to construct Figure 2B of the Cell Reports paper (</a:t>
            </a:r>
            <a:r>
              <a:rPr lang="en-GB" sz="1200" b="0" i="0" u="none" strike="noStrike" kern="1200">
                <a:solidFill>
                  <a:schemeClr val="tx1"/>
                </a:solidFill>
                <a:effectLst/>
                <a:latin typeface="+mn-lt"/>
                <a:ea typeface="+mn-ea"/>
                <a:cs typeface="+mn-cs"/>
                <a:hlinkClick r:id="rId3"/>
              </a:rPr>
              <a:t>https://doi.org/10.1016/j.celrep.2019.12.078</a:t>
            </a:r>
            <a:r>
              <a:rPr lang="en-GB" sz="1200" b="0" i="0" kern="1200">
                <a:solidFill>
                  <a:schemeClr val="tx1"/>
                </a:solidFill>
                <a:effectLst/>
                <a:latin typeface="+mn-lt"/>
                <a:ea typeface="+mn-ea"/>
                <a:cs typeface="+mn-cs"/>
              </a:rPr>
              <a:t>).</a:t>
            </a:r>
          </a:p>
          <a:p>
            <a:r>
              <a:rPr lang="en-GB" sz="1200" b="0" i="0" kern="1200">
                <a:solidFill>
                  <a:schemeClr val="tx1"/>
                </a:solidFill>
                <a:effectLst/>
                <a:latin typeface="+mn-lt"/>
                <a:ea typeface="+mn-ea"/>
                <a:cs typeface="+mn-cs"/>
              </a:rPr>
              <a:t>Creation date: 2020-04-30 22:16:39</a:t>
            </a:r>
          </a:p>
          <a:p>
            <a:r>
              <a:rPr lang="en-GB" sz="1200" b="0" i="0" kern="1200">
                <a:solidFill>
                  <a:schemeClr val="tx1"/>
                </a:solidFill>
                <a:effectLst/>
                <a:latin typeface="+mn-lt"/>
                <a:ea typeface="+mn-ea"/>
                <a:cs typeface="+mn-cs"/>
              </a:rPr>
              <a:t>Tags: protein aggregation; time course; E. coli OP50 to B. subtilis PXN21; food switching; E. coli OP50; 10.1016/j.celrep.2019.12.078; NL5901; C. elegans</a:t>
            </a:r>
          </a:p>
          <a:p>
            <a:endParaRPr lang="en-GB"/>
          </a:p>
        </p:txBody>
      </p:sp>
      <p:sp>
        <p:nvSpPr>
          <p:cNvPr id="4" name="Slide Number Placeholder 3"/>
          <p:cNvSpPr>
            <a:spLocks noGrp="1"/>
          </p:cNvSpPr>
          <p:nvPr>
            <p:ph type="sldNum" sz="quarter" idx="5"/>
          </p:nvPr>
        </p:nvSpPr>
        <p:spPr/>
        <p:txBody>
          <a:bodyPr/>
          <a:lstStyle/>
          <a:p>
            <a:fld id="{CCB04583-82FC-EB4C-9DD9-0626DE3C6BC2}" type="slidenum">
              <a:rPr lang="en-GB" smtClean="0"/>
              <a:t>31</a:t>
            </a:fld>
            <a:endParaRPr lang="en-GB"/>
          </a:p>
        </p:txBody>
      </p:sp>
    </p:spTree>
    <p:extLst>
      <p:ext uri="{BB962C8B-B14F-4D97-AF65-F5344CB8AC3E}">
        <p14:creationId xmlns:p14="http://schemas.microsoft.com/office/powerpoint/2010/main" val="28419778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20510F15-7DC5-429B-B58F-1D1584988298}" type="slidenum">
              <a:rPr lang="en-GB" smtClean="0"/>
              <a:t>32</a:t>
            </a:fld>
            <a:endParaRPr lang="en-GB"/>
          </a:p>
        </p:txBody>
      </p:sp>
    </p:spTree>
    <p:extLst>
      <p:ext uri="{BB962C8B-B14F-4D97-AF65-F5344CB8AC3E}">
        <p14:creationId xmlns:p14="http://schemas.microsoft.com/office/powerpoint/2010/main" val="2069035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University of Edinburgh-hosted </a:t>
            </a:r>
            <a:r>
              <a:rPr lang="en-GB" sz="1200" b="0" i="0" kern="1200" dirty="0" err="1">
                <a:solidFill>
                  <a:schemeClr val="tx1"/>
                </a:solidFill>
                <a:effectLst/>
                <a:latin typeface="+mn-lt"/>
                <a:ea typeface="+mn-ea"/>
                <a:cs typeface="+mn-cs"/>
              </a:rPr>
              <a:t>RSpace</a:t>
            </a:r>
            <a:r>
              <a:rPr lang="en-GB" sz="1200" b="0" i="0" kern="1200" dirty="0">
                <a:solidFill>
                  <a:schemeClr val="tx1"/>
                </a:solidFill>
                <a:effectLst/>
                <a:latin typeface="+mn-lt"/>
                <a:ea typeface="+mn-ea"/>
                <a:cs typeface="+mn-cs"/>
              </a:rPr>
              <a:t> service benefits from integration with local infrastructure, allowing researchers to log in with their University login (EASE), link to files on </a:t>
            </a:r>
            <a:r>
              <a:rPr lang="en-GB" sz="1200" b="0" i="0" kern="1200" dirty="0" err="1">
                <a:solidFill>
                  <a:schemeClr val="tx1"/>
                </a:solidFill>
                <a:effectLst/>
                <a:latin typeface="+mn-lt"/>
                <a:ea typeface="+mn-ea"/>
                <a:cs typeface="+mn-cs"/>
              </a:rPr>
              <a:t>DataStore</a:t>
            </a:r>
            <a:r>
              <a:rPr lang="en-GB" sz="1200" b="0" i="0" kern="1200" dirty="0">
                <a:solidFill>
                  <a:schemeClr val="tx1"/>
                </a:solidFill>
                <a:effectLst/>
                <a:latin typeface="+mn-lt"/>
                <a:ea typeface="+mn-ea"/>
                <a:cs typeface="+mn-cs"/>
              </a:rPr>
              <a:t>, and archive data in </a:t>
            </a:r>
            <a:r>
              <a:rPr lang="en-GB" sz="1200" b="0" i="0" kern="1200" dirty="0" err="1">
                <a:solidFill>
                  <a:schemeClr val="tx1"/>
                </a:solidFill>
                <a:effectLst/>
                <a:latin typeface="+mn-lt"/>
                <a:ea typeface="+mn-ea"/>
                <a:cs typeface="+mn-cs"/>
              </a:rPr>
              <a:t>DataShare</a:t>
            </a:r>
            <a:r>
              <a:rPr lang="en-GB" sz="1200" b="0" i="0" kern="1200" dirty="0">
                <a:solidFill>
                  <a:schemeClr val="tx1"/>
                </a:solidFill>
                <a:effectLst/>
                <a:latin typeface="+mn-lt"/>
                <a:ea typeface="+mn-ea"/>
                <a:cs typeface="+mn-cs"/>
              </a:rPr>
              <a:t>.</a:t>
            </a:r>
          </a:p>
          <a:p>
            <a:r>
              <a:rPr lang="en-GB" sz="1200" b="0" i="0" kern="1200" dirty="0">
                <a:solidFill>
                  <a:schemeClr val="tx1"/>
                </a:solidFill>
                <a:effectLst/>
                <a:latin typeface="+mn-lt"/>
                <a:ea typeface="+mn-ea"/>
                <a:cs typeface="+mn-cs"/>
              </a:rPr>
              <a:t>The University has a discounted licence agreement with </a:t>
            </a:r>
            <a:r>
              <a:rPr lang="en-GB" sz="1200" b="0" i="0" kern="1200" dirty="0" err="1">
                <a:solidFill>
                  <a:schemeClr val="tx1"/>
                </a:solidFill>
                <a:effectLst/>
                <a:latin typeface="+mn-lt"/>
                <a:ea typeface="+mn-ea"/>
                <a:cs typeface="+mn-cs"/>
              </a:rPr>
              <a:t>RSpace</a:t>
            </a:r>
            <a:r>
              <a:rPr lang="en-GB" sz="1200" b="0" i="0" kern="1200" dirty="0">
                <a:solidFill>
                  <a:schemeClr val="tx1"/>
                </a:solidFill>
                <a:effectLst/>
                <a:latin typeface="+mn-lt"/>
                <a:ea typeface="+mn-ea"/>
                <a:cs typeface="+mn-cs"/>
              </a:rPr>
              <a:t> to provide the standard </a:t>
            </a:r>
            <a:r>
              <a:rPr lang="en-GB" sz="1200" b="0" i="0" kern="1200" dirty="0" err="1">
                <a:solidFill>
                  <a:schemeClr val="tx1"/>
                </a:solidFill>
                <a:effectLst/>
                <a:latin typeface="+mn-lt"/>
                <a:ea typeface="+mn-ea"/>
                <a:cs typeface="+mn-cs"/>
              </a:rPr>
              <a:t>RSpace</a:t>
            </a:r>
            <a:r>
              <a:rPr lang="en-GB" sz="1200" b="0" i="0" kern="1200" dirty="0">
                <a:solidFill>
                  <a:schemeClr val="tx1"/>
                </a:solidFill>
                <a:effectLst/>
                <a:latin typeface="+mn-lt"/>
                <a:ea typeface="+mn-ea"/>
                <a:cs typeface="+mn-cs"/>
              </a:rPr>
              <a:t> Enterprise edition. </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LabArchives</a:t>
            </a:r>
            <a:r>
              <a:rPr lang="en-GB" dirty="0"/>
              <a:t> has a free version 1GB per user</a:t>
            </a:r>
            <a:r>
              <a:rPr lang="en-GB" baseline="0" dirty="0"/>
              <a:t> – with </a:t>
            </a:r>
            <a:r>
              <a:rPr lang="en-GB" sz="1200" b="0" i="0" kern="1200" dirty="0" err="1">
                <a:solidFill>
                  <a:schemeClr val="tx1"/>
                </a:solidFill>
                <a:effectLst/>
                <a:latin typeface="+mn-lt"/>
                <a:ea typeface="+mn-ea"/>
                <a:cs typeface="+mn-cs"/>
              </a:rPr>
              <a:t>SnapGene</a:t>
            </a:r>
            <a:r>
              <a:rPr lang="en-GB" sz="1200" b="0" i="0" kern="1200" dirty="0">
                <a:solidFill>
                  <a:schemeClr val="tx1"/>
                </a:solidFill>
                <a:effectLst/>
                <a:latin typeface="+mn-lt"/>
                <a:ea typeface="+mn-ea"/>
                <a:cs typeface="+mn-cs"/>
              </a:rPr>
              <a:t> &amp; </a:t>
            </a:r>
            <a:r>
              <a:rPr lang="en-GB" sz="1200" b="0" i="0" kern="1200" dirty="0" err="1">
                <a:solidFill>
                  <a:schemeClr val="tx1"/>
                </a:solidFill>
                <a:effectLst/>
                <a:latin typeface="+mn-lt"/>
                <a:ea typeface="+mn-ea"/>
                <a:cs typeface="+mn-cs"/>
              </a:rPr>
              <a:t>GraphPad</a:t>
            </a:r>
            <a:r>
              <a:rPr lang="en-GB" sz="1200" b="0" i="0" kern="1200" dirty="0">
                <a:solidFill>
                  <a:schemeClr val="tx1"/>
                </a:solidFill>
                <a:effectLst/>
                <a:latin typeface="+mn-lt"/>
                <a:ea typeface="+mn-ea"/>
                <a:cs typeface="+mn-cs"/>
              </a:rPr>
              <a:t> Prism Integrations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err="1">
                <a:solidFill>
                  <a:schemeClr val="tx1"/>
                </a:solidFill>
                <a:effectLst/>
                <a:latin typeface="+mn-lt"/>
                <a:ea typeface="+mn-ea"/>
                <a:cs typeface="+mn-cs"/>
              </a:rPr>
              <a:t>Jupyter</a:t>
            </a:r>
            <a:r>
              <a:rPr lang="en-GB" sz="1200" b="0" i="0" kern="1200" dirty="0">
                <a:solidFill>
                  <a:schemeClr val="tx1"/>
                </a:solidFill>
                <a:effectLst/>
                <a:latin typeface="+mn-lt"/>
                <a:ea typeface="+mn-ea"/>
                <a:cs typeface="+mn-cs"/>
              </a:rPr>
              <a:t> notebooks – very good for</a:t>
            </a:r>
            <a:r>
              <a:rPr lang="en-GB" sz="1200" b="0" i="0" kern="1200" baseline="0" dirty="0">
                <a:solidFill>
                  <a:schemeClr val="tx1"/>
                </a:solidFill>
                <a:effectLst/>
                <a:latin typeface="+mn-lt"/>
                <a:ea typeface="+mn-ea"/>
                <a:cs typeface="+mn-cs"/>
              </a:rPr>
              <a:t> people who frequently use R or python scripts as it has an interface that integrates </a:t>
            </a:r>
            <a:r>
              <a:rPr lang="en-GB" sz="1200" b="0" i="0" kern="1200" dirty="0">
                <a:solidFill>
                  <a:schemeClr val="tx1"/>
                </a:solidFill>
                <a:effectLst/>
                <a:latin typeface="+mn-lt"/>
                <a:ea typeface="+mn-ea"/>
                <a:cs typeface="+mn-cs"/>
              </a:rPr>
              <a:t>notebooks, code, and data. - Free</a:t>
            </a:r>
          </a:p>
          <a:p>
            <a:endParaRPr lang="en-GB" dirty="0"/>
          </a:p>
        </p:txBody>
      </p:sp>
      <p:sp>
        <p:nvSpPr>
          <p:cNvPr id="4" name="Slide Number Placeholder 3"/>
          <p:cNvSpPr>
            <a:spLocks noGrp="1"/>
          </p:cNvSpPr>
          <p:nvPr>
            <p:ph type="sldNum" sz="quarter" idx="10"/>
          </p:nvPr>
        </p:nvSpPr>
        <p:spPr/>
        <p:txBody>
          <a:bodyPr/>
          <a:lstStyle/>
          <a:p>
            <a:fld id="{2A4E2796-9D9B-4DFC-A7D7-C58FC168FE12}" type="slidenum">
              <a:rPr lang="en-GB" smtClean="0"/>
              <a:t>44</a:t>
            </a:fld>
            <a:endParaRPr lang="en-GB"/>
          </a:p>
        </p:txBody>
      </p:sp>
    </p:spTree>
    <p:extLst>
      <p:ext uri="{BB962C8B-B14F-4D97-AF65-F5344CB8AC3E}">
        <p14:creationId xmlns:p14="http://schemas.microsoft.com/office/powerpoint/2010/main" val="1252417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Acquire</a:t>
            </a:r>
            <a:r>
              <a:rPr lang="en-GB" baseline="0"/>
              <a:t> description at earlier stages, split over the stages</a:t>
            </a:r>
            <a:endParaRPr lang="en-GB"/>
          </a:p>
        </p:txBody>
      </p:sp>
      <p:sp>
        <p:nvSpPr>
          <p:cNvPr id="4" name="Slide Number Placeholder 3"/>
          <p:cNvSpPr>
            <a:spLocks noGrp="1"/>
          </p:cNvSpPr>
          <p:nvPr>
            <p:ph type="sldNum" sz="quarter" idx="10"/>
          </p:nvPr>
        </p:nvSpPr>
        <p:spPr/>
        <p:txBody>
          <a:bodyPr/>
          <a:lstStyle/>
          <a:p>
            <a:fld id="{239EC2EB-146A-487B-BC60-C531542ADEB7}" type="slidenum">
              <a:rPr lang="en-GB" smtClean="0"/>
              <a:t>45</a:t>
            </a:fld>
            <a:endParaRPr lang="en-GB"/>
          </a:p>
        </p:txBody>
      </p:sp>
    </p:spTree>
    <p:extLst>
      <p:ext uri="{BB962C8B-B14F-4D97-AF65-F5344CB8AC3E}">
        <p14:creationId xmlns:p14="http://schemas.microsoft.com/office/powerpoint/2010/main" val="3255503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Acquire</a:t>
            </a:r>
            <a:r>
              <a:rPr lang="en-GB" baseline="0"/>
              <a:t> description at earlier stages, split over the stages</a:t>
            </a:r>
            <a:endParaRPr lang="en-GB"/>
          </a:p>
        </p:txBody>
      </p:sp>
      <p:sp>
        <p:nvSpPr>
          <p:cNvPr id="4" name="Slide Number Placeholder 3"/>
          <p:cNvSpPr>
            <a:spLocks noGrp="1"/>
          </p:cNvSpPr>
          <p:nvPr>
            <p:ph type="sldNum" sz="quarter" idx="10"/>
          </p:nvPr>
        </p:nvSpPr>
        <p:spPr/>
        <p:txBody>
          <a:bodyPr/>
          <a:lstStyle/>
          <a:p>
            <a:fld id="{239EC2EB-146A-487B-BC60-C531542ADEB7}" type="slidenum">
              <a:rPr lang="en-GB" smtClean="0"/>
              <a:t>46</a:t>
            </a:fld>
            <a:endParaRPr lang="en-GB"/>
          </a:p>
        </p:txBody>
      </p:sp>
    </p:spTree>
    <p:extLst>
      <p:ext uri="{BB962C8B-B14F-4D97-AF65-F5344CB8AC3E}">
        <p14:creationId xmlns:p14="http://schemas.microsoft.com/office/powerpoint/2010/main" val="2205224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Normal Slide">
    <p:spTree>
      <p:nvGrpSpPr>
        <p:cNvPr id="1" name=""/>
        <p:cNvGrpSpPr/>
        <p:nvPr/>
      </p:nvGrpSpPr>
      <p:grpSpPr>
        <a:xfrm>
          <a:off x="0" y="0"/>
          <a:ext cx="0" cy="0"/>
          <a:chOff x="0" y="0"/>
          <a:chExt cx="0" cy="0"/>
        </a:xfrm>
      </p:grpSpPr>
      <p:sp>
        <p:nvSpPr>
          <p:cNvPr id="11" name="Title 1"/>
          <p:cNvSpPr>
            <a:spLocks noGrp="1"/>
          </p:cNvSpPr>
          <p:nvPr>
            <p:ph type="ctrTitle" hasCustomPrompt="1"/>
          </p:nvPr>
        </p:nvSpPr>
        <p:spPr>
          <a:xfrm>
            <a:off x="755287" y="532590"/>
            <a:ext cx="9456731" cy="903414"/>
          </a:xfrm>
        </p:spPr>
        <p:txBody>
          <a:bodyPr anchor="t" anchorCtr="0"/>
          <a:lstStyle>
            <a:lvl1pPr>
              <a:lnSpc>
                <a:spcPct val="100000"/>
              </a:lnSpc>
              <a:defRPr sz="3200">
                <a:solidFill>
                  <a:schemeClr val="tx1"/>
                </a:solidFill>
              </a:defRPr>
            </a:lvl1pPr>
          </a:lstStyle>
          <a:p>
            <a:r>
              <a:rPr lang="en-US"/>
              <a:t>Slide heading</a:t>
            </a:r>
          </a:p>
        </p:txBody>
      </p:sp>
      <p:cxnSp>
        <p:nvCxnSpPr>
          <p:cNvPr id="6" name="Straight Connector 5">
            <a:extLst>
              <a:ext uri="{FF2B5EF4-FFF2-40B4-BE49-F238E27FC236}">
                <a16:creationId xmlns:a16="http://schemas.microsoft.com/office/drawing/2014/main" id="{2B80429E-7EDB-8148-8E8A-72FEB4B908E4}"/>
              </a:ext>
            </a:extLst>
          </p:cNvPr>
          <p:cNvCxnSpPr>
            <a:cxnSpLocks/>
          </p:cNvCxnSpPr>
          <p:nvPr/>
        </p:nvCxnSpPr>
        <p:spPr>
          <a:xfrm>
            <a:off x="741280" y="6470833"/>
            <a:ext cx="10790950" cy="0"/>
          </a:xfrm>
          <a:prstGeom prst="line">
            <a:avLst/>
          </a:prstGeom>
          <a:ln>
            <a:solidFill>
              <a:srgbClr val="009999"/>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5BC03D83-9158-DA4C-ACA1-6F70AAF1CAE7}"/>
              </a:ext>
            </a:extLst>
          </p:cNvPr>
          <p:cNvSpPr>
            <a:spLocks noGrp="1"/>
          </p:cNvSpPr>
          <p:nvPr>
            <p:ph idx="10"/>
          </p:nvPr>
        </p:nvSpPr>
        <p:spPr>
          <a:xfrm>
            <a:off x="741280" y="1476600"/>
            <a:ext cx="10702576" cy="4905197"/>
          </a:xfrm>
        </p:spPr>
        <p:txBody>
          <a:bodyPr/>
          <a:lstStyle>
            <a:lvl1pPr>
              <a:lnSpc>
                <a:spcPct val="100000"/>
              </a:lnSpc>
              <a:defRPr sz="2800" baseline="0">
                <a:solidFill>
                  <a:srgbClr val="009999"/>
                </a:solidFill>
              </a:defRPr>
            </a:lvl1pPr>
            <a:lvl2pPr>
              <a:lnSpc>
                <a:spcPct val="100000"/>
              </a:lnSpc>
              <a:defRPr>
                <a:solidFill>
                  <a:schemeClr val="tx1"/>
                </a:solidFill>
              </a:defRPr>
            </a:lvl2pPr>
            <a:lvl3pPr>
              <a:lnSpc>
                <a:spcPct val="100000"/>
              </a:lnSpc>
              <a:buClr>
                <a:srgbClr val="009999"/>
              </a:buClr>
              <a:defRPr>
                <a:solidFill>
                  <a:schemeClr val="tx1"/>
                </a:solidFill>
              </a:defRPr>
            </a:lvl3pPr>
            <a:lvl4pPr>
              <a:lnSpc>
                <a:spcPct val="100000"/>
              </a:lnSpc>
              <a:buClr>
                <a:srgbClr val="009999"/>
              </a:buClr>
              <a:defRPr sz="1800"/>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6674513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Normal Slide">
    <p:spTree>
      <p:nvGrpSpPr>
        <p:cNvPr id="1" name=""/>
        <p:cNvGrpSpPr/>
        <p:nvPr/>
      </p:nvGrpSpPr>
      <p:grpSpPr>
        <a:xfrm>
          <a:off x="0" y="0"/>
          <a:ext cx="0" cy="0"/>
          <a:chOff x="0" y="0"/>
          <a:chExt cx="0" cy="0"/>
        </a:xfrm>
      </p:grpSpPr>
      <p:sp>
        <p:nvSpPr>
          <p:cNvPr id="11" name="Title 1"/>
          <p:cNvSpPr>
            <a:spLocks noGrp="1"/>
          </p:cNvSpPr>
          <p:nvPr>
            <p:ph type="ctrTitle" hasCustomPrompt="1"/>
          </p:nvPr>
        </p:nvSpPr>
        <p:spPr>
          <a:xfrm>
            <a:off x="755287" y="532590"/>
            <a:ext cx="9456731" cy="903414"/>
          </a:xfrm>
        </p:spPr>
        <p:txBody>
          <a:bodyPr anchor="t" anchorCtr="0"/>
          <a:lstStyle>
            <a:lvl1pPr>
              <a:lnSpc>
                <a:spcPct val="100000"/>
              </a:lnSpc>
              <a:defRPr sz="3200">
                <a:solidFill>
                  <a:schemeClr val="tx1"/>
                </a:solidFill>
              </a:defRPr>
            </a:lvl1pPr>
          </a:lstStyle>
          <a:p>
            <a:r>
              <a:rPr lang="en-US"/>
              <a:t>Slide heading</a:t>
            </a:r>
          </a:p>
        </p:txBody>
      </p:sp>
      <p:sp>
        <p:nvSpPr>
          <p:cNvPr id="5" name="TextBox 4">
            <a:extLst>
              <a:ext uri="{FF2B5EF4-FFF2-40B4-BE49-F238E27FC236}">
                <a16:creationId xmlns:a16="http://schemas.microsoft.com/office/drawing/2014/main" id="{850F22BA-0F11-7042-BAF3-5D22B347FB64}"/>
              </a:ext>
            </a:extLst>
          </p:cNvPr>
          <p:cNvSpPr txBox="1"/>
          <p:nvPr/>
        </p:nvSpPr>
        <p:spPr>
          <a:xfrm>
            <a:off x="755286" y="6470833"/>
            <a:ext cx="4195405"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600" err="1">
                <a:solidFill>
                  <a:schemeClr val="bg1">
                    <a:lumMod val="50000"/>
                  </a:schemeClr>
                </a:solidFill>
                <a:latin typeface="Arial" panose="020B0604020202020204" pitchFamily="34" charset="0"/>
                <a:cs typeface="Arial" panose="020B0604020202020204" pitchFamily="34" charset="0"/>
              </a:rPr>
              <a:t>www.ed.ac.uk</a:t>
            </a:r>
            <a:r>
              <a:rPr lang="en-GB" sz="1600">
                <a:solidFill>
                  <a:schemeClr val="bg1">
                    <a:lumMod val="50000"/>
                  </a:schemeClr>
                </a:solidFill>
                <a:latin typeface="Arial" panose="020B0604020202020204" pitchFamily="34" charset="0"/>
                <a:cs typeface="Arial" panose="020B0604020202020204" pitchFamily="34" charset="0"/>
              </a:rPr>
              <a:t>/is/research-data-service</a:t>
            </a:r>
          </a:p>
        </p:txBody>
      </p:sp>
      <p:cxnSp>
        <p:nvCxnSpPr>
          <p:cNvPr id="6" name="Straight Connector 5">
            <a:extLst>
              <a:ext uri="{FF2B5EF4-FFF2-40B4-BE49-F238E27FC236}">
                <a16:creationId xmlns:a16="http://schemas.microsoft.com/office/drawing/2014/main" id="{2B80429E-7EDB-8148-8E8A-72FEB4B908E4}"/>
              </a:ext>
            </a:extLst>
          </p:cNvPr>
          <p:cNvCxnSpPr>
            <a:cxnSpLocks/>
          </p:cNvCxnSpPr>
          <p:nvPr/>
        </p:nvCxnSpPr>
        <p:spPr>
          <a:xfrm>
            <a:off x="741280" y="6470833"/>
            <a:ext cx="10790950" cy="0"/>
          </a:xfrm>
          <a:prstGeom prst="line">
            <a:avLst/>
          </a:prstGeom>
          <a:ln>
            <a:solidFill>
              <a:srgbClr val="009999"/>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2A5316F-655C-7B43-9EB1-18CA985C558C}"/>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22105" y="527980"/>
            <a:ext cx="1197605" cy="809823"/>
          </a:xfrm>
          <a:prstGeom prst="rect">
            <a:avLst/>
          </a:prstGeom>
        </p:spPr>
      </p:pic>
      <p:sp>
        <p:nvSpPr>
          <p:cNvPr id="14" name="Content Placeholder 2">
            <a:extLst>
              <a:ext uri="{FF2B5EF4-FFF2-40B4-BE49-F238E27FC236}">
                <a16:creationId xmlns:a16="http://schemas.microsoft.com/office/drawing/2014/main" id="{5BC03D83-9158-DA4C-ACA1-6F70AAF1CAE7}"/>
              </a:ext>
            </a:extLst>
          </p:cNvPr>
          <p:cNvSpPr>
            <a:spLocks noGrp="1"/>
          </p:cNvSpPr>
          <p:nvPr>
            <p:ph idx="10"/>
          </p:nvPr>
        </p:nvSpPr>
        <p:spPr>
          <a:xfrm>
            <a:off x="741280" y="1476600"/>
            <a:ext cx="10702576" cy="4905197"/>
          </a:xfrm>
        </p:spPr>
        <p:txBody>
          <a:bodyPr/>
          <a:lstStyle>
            <a:lvl1pPr>
              <a:lnSpc>
                <a:spcPct val="100000"/>
              </a:lnSpc>
              <a:defRPr sz="2800" baseline="0">
                <a:solidFill>
                  <a:srgbClr val="009999"/>
                </a:solidFill>
              </a:defRPr>
            </a:lvl1pPr>
            <a:lvl2pPr>
              <a:lnSpc>
                <a:spcPct val="100000"/>
              </a:lnSpc>
              <a:defRPr>
                <a:solidFill>
                  <a:schemeClr val="tx1"/>
                </a:solidFill>
              </a:defRPr>
            </a:lvl2pPr>
            <a:lvl3pPr>
              <a:lnSpc>
                <a:spcPct val="100000"/>
              </a:lnSpc>
              <a:buClr>
                <a:srgbClr val="009999"/>
              </a:buClr>
              <a:defRPr>
                <a:solidFill>
                  <a:schemeClr val="tx1"/>
                </a:solidFill>
              </a:defRPr>
            </a:lvl3pPr>
            <a:lvl4pPr>
              <a:lnSpc>
                <a:spcPct val="100000"/>
              </a:lnSpc>
              <a:buClr>
                <a:srgbClr val="009999"/>
              </a:buClr>
              <a:defRPr sz="1800"/>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6674513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FB9AA-954F-48E6-A7D0-B2B47D1D6FFE}"/>
              </a:ext>
            </a:extLst>
          </p:cNvPr>
          <p:cNvSpPr>
            <a:spLocks noGrp="1"/>
          </p:cNvSpPr>
          <p:nvPr>
            <p:ph type="ctrTitle"/>
          </p:nvPr>
        </p:nvSpPr>
        <p:spPr>
          <a:xfrm>
            <a:off x="1524000" y="1122363"/>
            <a:ext cx="9144000" cy="2387600"/>
          </a:xfrm>
        </p:spPr>
        <p:txBody>
          <a:bodyPr anchor="b"/>
          <a:lstStyle>
            <a:lvl1pPr algn="ctr">
              <a:defRPr sz="6000">
                <a:solidFill>
                  <a:srgbClr val="0070C0"/>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BFAAE808-221F-4B18-B154-C3AC62B4694A}"/>
              </a:ext>
            </a:extLst>
          </p:cNvPr>
          <p:cNvSpPr>
            <a:spLocks noGrp="1"/>
          </p:cNvSpPr>
          <p:nvPr>
            <p:ph type="subTitle" idx="1"/>
          </p:nvPr>
        </p:nvSpPr>
        <p:spPr>
          <a:xfrm>
            <a:off x="1524000" y="3602038"/>
            <a:ext cx="9144000" cy="1655762"/>
          </a:xfrm>
        </p:spPr>
        <p:txBody>
          <a:bodyPr/>
          <a:lstStyle>
            <a:lvl1pPr marL="0" indent="0" algn="ctr">
              <a:buNone/>
              <a:defRPr sz="2400">
                <a:solidFill>
                  <a:srgbClr val="0070C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0D122D39-1C4E-49DC-B2AB-0D2E671ED404}"/>
              </a:ext>
            </a:extLst>
          </p:cNvPr>
          <p:cNvSpPr>
            <a:spLocks noGrp="1"/>
          </p:cNvSpPr>
          <p:nvPr>
            <p:ph type="dt" sz="half" idx="10"/>
          </p:nvPr>
        </p:nvSpPr>
        <p:spPr/>
        <p:txBody>
          <a:bodyPr/>
          <a:lstStyle>
            <a:lvl1pPr>
              <a:defRPr>
                <a:solidFill>
                  <a:srgbClr val="0070C0"/>
                </a:solidFill>
              </a:defRPr>
            </a:lvl1pPr>
          </a:lstStyle>
          <a:p>
            <a:fld id="{41BDB93A-9A91-4ACD-99A9-997668C686B7}" type="datetimeFigureOut">
              <a:rPr lang="en-GB" smtClean="0"/>
              <a:pPr/>
              <a:t>05/11/2024</a:t>
            </a:fld>
            <a:endParaRPr lang="en-GB"/>
          </a:p>
        </p:txBody>
      </p:sp>
      <p:sp>
        <p:nvSpPr>
          <p:cNvPr id="5" name="Footer Placeholder 4">
            <a:extLst>
              <a:ext uri="{FF2B5EF4-FFF2-40B4-BE49-F238E27FC236}">
                <a16:creationId xmlns:a16="http://schemas.microsoft.com/office/drawing/2014/main" id="{E7421973-A511-4F69-861E-67C7B196D19C}"/>
              </a:ext>
            </a:extLst>
          </p:cNvPr>
          <p:cNvSpPr>
            <a:spLocks noGrp="1"/>
          </p:cNvSpPr>
          <p:nvPr>
            <p:ph type="ftr" sz="quarter" idx="11"/>
          </p:nvPr>
        </p:nvSpPr>
        <p:spPr/>
        <p:txBody>
          <a:bodyPr/>
          <a:lstStyle>
            <a:lvl1pPr>
              <a:defRPr>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69CCAEA8-FD19-42FF-B274-062F34B2B687}"/>
              </a:ext>
            </a:extLst>
          </p:cNvPr>
          <p:cNvSpPr>
            <a:spLocks noGrp="1"/>
          </p:cNvSpPr>
          <p:nvPr>
            <p:ph type="sldNum" sz="quarter" idx="12"/>
          </p:nvPr>
        </p:nvSpPr>
        <p:spPr/>
        <p:txBody>
          <a:bodyPr/>
          <a:lstStyle>
            <a:lvl1pPr>
              <a:defRPr>
                <a:solidFill>
                  <a:srgbClr val="0070C0"/>
                </a:solidFill>
              </a:defRPr>
            </a:lvl1pPr>
          </a:lstStyle>
          <a:p>
            <a:fld id="{88633D63-089F-4804-9A00-C5DF2DDFAC23}" type="slidenum">
              <a:rPr lang="en-GB" smtClean="0"/>
              <a:pPr/>
              <a:t>‹#›</a:t>
            </a:fld>
            <a:endParaRPr lang="en-GB"/>
          </a:p>
        </p:txBody>
      </p:sp>
      <p:pic>
        <p:nvPicPr>
          <p:cNvPr id="7" name="Picture 2" descr="Ed_DaSH">
            <a:extLst>
              <a:ext uri="{FF2B5EF4-FFF2-40B4-BE49-F238E27FC236}">
                <a16:creationId xmlns:a16="http://schemas.microsoft.com/office/drawing/2014/main" id="{CA8197DF-E71F-E549-9EA4-18B3DE735AA3}"/>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68480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C24AA-02E7-4683-B861-603CD959C39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1F877E3-2270-4DCC-96F0-549AA3F7A63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C1E0EE9-C5AB-427B-8DBF-78724EDBE668}"/>
              </a:ext>
            </a:extLst>
          </p:cNvPr>
          <p:cNvSpPr>
            <a:spLocks noGrp="1"/>
          </p:cNvSpPr>
          <p:nvPr>
            <p:ph type="dt" sz="half" idx="10"/>
          </p:nvPr>
        </p:nvSpPr>
        <p:spPr/>
        <p:txBody>
          <a:bodyPr/>
          <a:lstStyle/>
          <a:p>
            <a:fld id="{41BDB93A-9A91-4ACD-99A9-997668C686B7}" type="datetimeFigureOut">
              <a:rPr lang="en-GB" smtClean="0"/>
              <a:t>05/11/2024</a:t>
            </a:fld>
            <a:endParaRPr lang="en-GB"/>
          </a:p>
        </p:txBody>
      </p:sp>
      <p:sp>
        <p:nvSpPr>
          <p:cNvPr id="5" name="Footer Placeholder 4">
            <a:extLst>
              <a:ext uri="{FF2B5EF4-FFF2-40B4-BE49-F238E27FC236}">
                <a16:creationId xmlns:a16="http://schemas.microsoft.com/office/drawing/2014/main" id="{274896F4-F1D7-47F0-8414-25A1D469CDC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B9B460E-CA28-4D5A-8120-AD8F4B66DB41}"/>
              </a:ext>
            </a:extLst>
          </p:cNvPr>
          <p:cNvSpPr>
            <a:spLocks noGrp="1"/>
          </p:cNvSpPr>
          <p:nvPr>
            <p:ph type="sldNum" sz="quarter" idx="12"/>
          </p:nvPr>
        </p:nvSpPr>
        <p:spPr/>
        <p:txBody>
          <a:bodyPr/>
          <a:lstStyle/>
          <a:p>
            <a:fld id="{88633D63-089F-4804-9A00-C5DF2DDFAC23}" type="slidenum">
              <a:rPr lang="en-GB" smtClean="0"/>
              <a:t>‹#›</a:t>
            </a:fld>
            <a:endParaRPr lang="en-GB"/>
          </a:p>
        </p:txBody>
      </p:sp>
    </p:spTree>
    <p:extLst>
      <p:ext uri="{BB962C8B-B14F-4D97-AF65-F5344CB8AC3E}">
        <p14:creationId xmlns:p14="http://schemas.microsoft.com/office/powerpoint/2010/main" val="40394201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2457A-FDCE-4532-B340-96F99CEA1B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0717FB2-CD59-4770-9DB7-2AF4C410EF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89E782-FF87-45BF-B84D-0628DD846E06}"/>
              </a:ext>
            </a:extLst>
          </p:cNvPr>
          <p:cNvSpPr>
            <a:spLocks noGrp="1"/>
          </p:cNvSpPr>
          <p:nvPr>
            <p:ph type="dt" sz="half" idx="10"/>
          </p:nvPr>
        </p:nvSpPr>
        <p:spPr/>
        <p:txBody>
          <a:bodyPr/>
          <a:lstStyle/>
          <a:p>
            <a:fld id="{41BDB93A-9A91-4ACD-99A9-997668C686B7}" type="datetimeFigureOut">
              <a:rPr lang="en-GB" smtClean="0"/>
              <a:t>05/11/2024</a:t>
            </a:fld>
            <a:endParaRPr lang="en-GB"/>
          </a:p>
        </p:txBody>
      </p:sp>
      <p:sp>
        <p:nvSpPr>
          <p:cNvPr id="5" name="Footer Placeholder 4">
            <a:extLst>
              <a:ext uri="{FF2B5EF4-FFF2-40B4-BE49-F238E27FC236}">
                <a16:creationId xmlns:a16="http://schemas.microsoft.com/office/drawing/2014/main" id="{9B57F095-EBFC-4A39-B395-06ACB8E3C04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E691040-14D7-4D7F-B00E-9241A855CE56}"/>
              </a:ext>
            </a:extLst>
          </p:cNvPr>
          <p:cNvSpPr>
            <a:spLocks noGrp="1"/>
          </p:cNvSpPr>
          <p:nvPr>
            <p:ph type="sldNum" sz="quarter" idx="12"/>
          </p:nvPr>
        </p:nvSpPr>
        <p:spPr/>
        <p:txBody>
          <a:bodyPr/>
          <a:lstStyle/>
          <a:p>
            <a:fld id="{88633D63-089F-4804-9A00-C5DF2DDFAC23}" type="slidenum">
              <a:rPr lang="en-GB" smtClean="0"/>
              <a:t>‹#›</a:t>
            </a:fld>
            <a:endParaRPr lang="en-GB"/>
          </a:p>
        </p:txBody>
      </p:sp>
    </p:spTree>
    <p:extLst>
      <p:ext uri="{BB962C8B-B14F-4D97-AF65-F5344CB8AC3E}">
        <p14:creationId xmlns:p14="http://schemas.microsoft.com/office/powerpoint/2010/main" val="28144608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63D46-B7CB-4FD2-93B6-D0B590EC87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CCCA79E-00B0-4CE0-ADDD-AB5FAEDD000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C5296AC-7EF1-4717-9BEC-B50C74BED7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45FD950-5138-4FC2-87B3-1E0B5F3C5CFF}"/>
              </a:ext>
            </a:extLst>
          </p:cNvPr>
          <p:cNvSpPr>
            <a:spLocks noGrp="1"/>
          </p:cNvSpPr>
          <p:nvPr>
            <p:ph type="dt" sz="half" idx="10"/>
          </p:nvPr>
        </p:nvSpPr>
        <p:spPr/>
        <p:txBody>
          <a:bodyPr/>
          <a:lstStyle/>
          <a:p>
            <a:fld id="{41BDB93A-9A91-4ACD-99A9-997668C686B7}" type="datetimeFigureOut">
              <a:rPr lang="en-GB" smtClean="0"/>
              <a:t>05/11/2024</a:t>
            </a:fld>
            <a:endParaRPr lang="en-GB"/>
          </a:p>
        </p:txBody>
      </p:sp>
      <p:sp>
        <p:nvSpPr>
          <p:cNvPr id="6" name="Footer Placeholder 5">
            <a:extLst>
              <a:ext uri="{FF2B5EF4-FFF2-40B4-BE49-F238E27FC236}">
                <a16:creationId xmlns:a16="http://schemas.microsoft.com/office/drawing/2014/main" id="{755ECB2A-76BF-4183-9A0E-B419DC1FF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FD0E859-3579-48A6-B31F-2F2287746897}"/>
              </a:ext>
            </a:extLst>
          </p:cNvPr>
          <p:cNvSpPr>
            <a:spLocks noGrp="1"/>
          </p:cNvSpPr>
          <p:nvPr>
            <p:ph type="sldNum" sz="quarter" idx="12"/>
          </p:nvPr>
        </p:nvSpPr>
        <p:spPr/>
        <p:txBody>
          <a:bodyPr/>
          <a:lstStyle/>
          <a:p>
            <a:fld id="{88633D63-089F-4804-9A00-C5DF2DDFAC23}" type="slidenum">
              <a:rPr lang="en-GB" smtClean="0"/>
              <a:t>‹#›</a:t>
            </a:fld>
            <a:endParaRPr lang="en-GB"/>
          </a:p>
        </p:txBody>
      </p:sp>
    </p:spTree>
    <p:extLst>
      <p:ext uri="{BB962C8B-B14F-4D97-AF65-F5344CB8AC3E}">
        <p14:creationId xmlns:p14="http://schemas.microsoft.com/office/powerpoint/2010/main" val="97139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6CD12-75B1-4B86-AA38-D828C48E969E}"/>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9D303C8-23C6-4166-B35F-175B830922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0AC12B7-05CA-4019-9E08-4EB5FE0AB57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29D70490-4D08-4517-A931-198D56F254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B83C5D-6623-41D7-8A90-4FC742B341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160606B-6603-40EA-AAEF-9C5E734A5254}"/>
              </a:ext>
            </a:extLst>
          </p:cNvPr>
          <p:cNvSpPr>
            <a:spLocks noGrp="1"/>
          </p:cNvSpPr>
          <p:nvPr>
            <p:ph type="dt" sz="half" idx="10"/>
          </p:nvPr>
        </p:nvSpPr>
        <p:spPr/>
        <p:txBody>
          <a:bodyPr/>
          <a:lstStyle/>
          <a:p>
            <a:fld id="{41BDB93A-9A91-4ACD-99A9-997668C686B7}" type="datetimeFigureOut">
              <a:rPr lang="en-GB" smtClean="0"/>
              <a:t>05/11/2024</a:t>
            </a:fld>
            <a:endParaRPr lang="en-GB"/>
          </a:p>
        </p:txBody>
      </p:sp>
      <p:sp>
        <p:nvSpPr>
          <p:cNvPr id="8" name="Footer Placeholder 7">
            <a:extLst>
              <a:ext uri="{FF2B5EF4-FFF2-40B4-BE49-F238E27FC236}">
                <a16:creationId xmlns:a16="http://schemas.microsoft.com/office/drawing/2014/main" id="{FAF8930A-D025-4F78-8912-2BB0EB9535C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BA810B5-55E9-4821-B581-F1A4246C55F6}"/>
              </a:ext>
            </a:extLst>
          </p:cNvPr>
          <p:cNvSpPr>
            <a:spLocks noGrp="1"/>
          </p:cNvSpPr>
          <p:nvPr>
            <p:ph type="sldNum" sz="quarter" idx="12"/>
          </p:nvPr>
        </p:nvSpPr>
        <p:spPr/>
        <p:txBody>
          <a:bodyPr/>
          <a:lstStyle/>
          <a:p>
            <a:fld id="{88633D63-089F-4804-9A00-C5DF2DDFAC23}" type="slidenum">
              <a:rPr lang="en-GB" smtClean="0"/>
              <a:t>‹#›</a:t>
            </a:fld>
            <a:endParaRPr lang="en-GB"/>
          </a:p>
        </p:txBody>
      </p:sp>
    </p:spTree>
    <p:extLst>
      <p:ext uri="{BB962C8B-B14F-4D97-AF65-F5344CB8AC3E}">
        <p14:creationId xmlns:p14="http://schemas.microsoft.com/office/powerpoint/2010/main" val="1229271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96326-5DCE-4D9B-8B15-1B0042130EE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0C56649F-0B13-48E0-B792-63CD3DA4893C}"/>
              </a:ext>
            </a:extLst>
          </p:cNvPr>
          <p:cNvSpPr>
            <a:spLocks noGrp="1"/>
          </p:cNvSpPr>
          <p:nvPr>
            <p:ph type="dt" sz="half" idx="10"/>
          </p:nvPr>
        </p:nvSpPr>
        <p:spPr/>
        <p:txBody>
          <a:bodyPr/>
          <a:lstStyle/>
          <a:p>
            <a:fld id="{41BDB93A-9A91-4ACD-99A9-997668C686B7}" type="datetimeFigureOut">
              <a:rPr lang="en-GB" smtClean="0"/>
              <a:t>05/11/2024</a:t>
            </a:fld>
            <a:endParaRPr lang="en-GB"/>
          </a:p>
        </p:txBody>
      </p:sp>
      <p:sp>
        <p:nvSpPr>
          <p:cNvPr id="4" name="Footer Placeholder 3">
            <a:extLst>
              <a:ext uri="{FF2B5EF4-FFF2-40B4-BE49-F238E27FC236}">
                <a16:creationId xmlns:a16="http://schemas.microsoft.com/office/drawing/2014/main" id="{A5B15912-5A8A-435B-9F1A-E0E95ED12A79}"/>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14278E5-1999-4633-AD37-B3A68EAAE139}"/>
              </a:ext>
            </a:extLst>
          </p:cNvPr>
          <p:cNvSpPr>
            <a:spLocks noGrp="1"/>
          </p:cNvSpPr>
          <p:nvPr>
            <p:ph type="sldNum" sz="quarter" idx="12"/>
          </p:nvPr>
        </p:nvSpPr>
        <p:spPr/>
        <p:txBody>
          <a:bodyPr/>
          <a:lstStyle/>
          <a:p>
            <a:fld id="{88633D63-089F-4804-9A00-C5DF2DDFAC23}" type="slidenum">
              <a:rPr lang="en-GB" smtClean="0"/>
              <a:t>‹#›</a:t>
            </a:fld>
            <a:endParaRPr lang="en-GB"/>
          </a:p>
        </p:txBody>
      </p:sp>
    </p:spTree>
    <p:extLst>
      <p:ext uri="{BB962C8B-B14F-4D97-AF65-F5344CB8AC3E}">
        <p14:creationId xmlns:p14="http://schemas.microsoft.com/office/powerpoint/2010/main" val="1927870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E7537C-4476-44B6-9996-295C1D5A5629}"/>
              </a:ext>
            </a:extLst>
          </p:cNvPr>
          <p:cNvSpPr>
            <a:spLocks noGrp="1"/>
          </p:cNvSpPr>
          <p:nvPr>
            <p:ph type="dt" sz="half" idx="10"/>
          </p:nvPr>
        </p:nvSpPr>
        <p:spPr/>
        <p:txBody>
          <a:bodyPr/>
          <a:lstStyle/>
          <a:p>
            <a:fld id="{41BDB93A-9A91-4ACD-99A9-997668C686B7}" type="datetimeFigureOut">
              <a:rPr lang="en-GB" smtClean="0"/>
              <a:t>05/11/2024</a:t>
            </a:fld>
            <a:endParaRPr lang="en-GB"/>
          </a:p>
        </p:txBody>
      </p:sp>
      <p:sp>
        <p:nvSpPr>
          <p:cNvPr id="3" name="Footer Placeholder 2">
            <a:extLst>
              <a:ext uri="{FF2B5EF4-FFF2-40B4-BE49-F238E27FC236}">
                <a16:creationId xmlns:a16="http://schemas.microsoft.com/office/drawing/2014/main" id="{661C5AE9-5248-4917-8CA5-F5013F1DE45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B68E365-C8AE-469C-AEFF-C48DF26B8BA0}"/>
              </a:ext>
            </a:extLst>
          </p:cNvPr>
          <p:cNvSpPr>
            <a:spLocks noGrp="1"/>
          </p:cNvSpPr>
          <p:nvPr>
            <p:ph type="sldNum" sz="quarter" idx="12"/>
          </p:nvPr>
        </p:nvSpPr>
        <p:spPr/>
        <p:txBody>
          <a:bodyPr/>
          <a:lstStyle/>
          <a:p>
            <a:fld id="{88633D63-089F-4804-9A00-C5DF2DDFAC23}" type="slidenum">
              <a:rPr lang="en-GB" smtClean="0"/>
              <a:t>‹#›</a:t>
            </a:fld>
            <a:endParaRPr lang="en-GB"/>
          </a:p>
        </p:txBody>
      </p:sp>
    </p:spTree>
    <p:extLst>
      <p:ext uri="{BB962C8B-B14F-4D97-AF65-F5344CB8AC3E}">
        <p14:creationId xmlns:p14="http://schemas.microsoft.com/office/powerpoint/2010/main" val="8382215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49F89-8B68-49A3-B155-C525FEBE36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41EC925-4D88-4613-BF20-60EDE11060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90A095E-F658-41A5-9BD7-946A624907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814A36-20FC-44FE-B45D-5B07F1057B79}"/>
              </a:ext>
            </a:extLst>
          </p:cNvPr>
          <p:cNvSpPr>
            <a:spLocks noGrp="1"/>
          </p:cNvSpPr>
          <p:nvPr>
            <p:ph type="dt" sz="half" idx="10"/>
          </p:nvPr>
        </p:nvSpPr>
        <p:spPr/>
        <p:txBody>
          <a:bodyPr/>
          <a:lstStyle/>
          <a:p>
            <a:fld id="{41BDB93A-9A91-4ACD-99A9-997668C686B7}" type="datetimeFigureOut">
              <a:rPr lang="en-GB" smtClean="0"/>
              <a:t>05/11/2024</a:t>
            </a:fld>
            <a:endParaRPr lang="en-GB"/>
          </a:p>
        </p:txBody>
      </p:sp>
      <p:sp>
        <p:nvSpPr>
          <p:cNvPr id="6" name="Footer Placeholder 5">
            <a:extLst>
              <a:ext uri="{FF2B5EF4-FFF2-40B4-BE49-F238E27FC236}">
                <a16:creationId xmlns:a16="http://schemas.microsoft.com/office/drawing/2014/main" id="{90D71188-BDB1-48D4-BE6B-796D2603F2F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736248E-5A87-4790-A75F-F3E9D75A1B60}"/>
              </a:ext>
            </a:extLst>
          </p:cNvPr>
          <p:cNvSpPr>
            <a:spLocks noGrp="1"/>
          </p:cNvSpPr>
          <p:nvPr>
            <p:ph type="sldNum" sz="quarter" idx="12"/>
          </p:nvPr>
        </p:nvSpPr>
        <p:spPr/>
        <p:txBody>
          <a:bodyPr/>
          <a:lstStyle/>
          <a:p>
            <a:fld id="{88633D63-089F-4804-9A00-C5DF2DDFAC23}" type="slidenum">
              <a:rPr lang="en-GB" smtClean="0"/>
              <a:t>‹#›</a:t>
            </a:fld>
            <a:endParaRPr lang="en-GB"/>
          </a:p>
        </p:txBody>
      </p:sp>
    </p:spTree>
    <p:extLst>
      <p:ext uri="{BB962C8B-B14F-4D97-AF65-F5344CB8AC3E}">
        <p14:creationId xmlns:p14="http://schemas.microsoft.com/office/powerpoint/2010/main" val="37665794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D2D4C-34A8-4E30-AC07-2F27733707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5EB0CE8-9787-47B5-B3E2-895B2CDB8E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7C7B032-D6D0-4A50-A0E9-E45464CD19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C909B-9FE6-436B-9143-55B6D3D13E6D}"/>
              </a:ext>
            </a:extLst>
          </p:cNvPr>
          <p:cNvSpPr>
            <a:spLocks noGrp="1"/>
          </p:cNvSpPr>
          <p:nvPr>
            <p:ph type="dt" sz="half" idx="10"/>
          </p:nvPr>
        </p:nvSpPr>
        <p:spPr/>
        <p:txBody>
          <a:bodyPr/>
          <a:lstStyle/>
          <a:p>
            <a:fld id="{41BDB93A-9A91-4ACD-99A9-997668C686B7}" type="datetimeFigureOut">
              <a:rPr lang="en-GB" smtClean="0"/>
              <a:t>05/11/2024</a:t>
            </a:fld>
            <a:endParaRPr lang="en-GB"/>
          </a:p>
        </p:txBody>
      </p:sp>
      <p:sp>
        <p:nvSpPr>
          <p:cNvPr id="6" name="Footer Placeholder 5">
            <a:extLst>
              <a:ext uri="{FF2B5EF4-FFF2-40B4-BE49-F238E27FC236}">
                <a16:creationId xmlns:a16="http://schemas.microsoft.com/office/drawing/2014/main" id="{C7F505E5-F71C-4B0B-8050-F016079DAC7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BE54C21-B408-4F55-9C87-A26514121BDB}"/>
              </a:ext>
            </a:extLst>
          </p:cNvPr>
          <p:cNvSpPr>
            <a:spLocks noGrp="1"/>
          </p:cNvSpPr>
          <p:nvPr>
            <p:ph type="sldNum" sz="quarter" idx="12"/>
          </p:nvPr>
        </p:nvSpPr>
        <p:spPr/>
        <p:txBody>
          <a:bodyPr/>
          <a:lstStyle/>
          <a:p>
            <a:fld id="{88633D63-089F-4804-9A00-C5DF2DDFAC23}" type="slidenum">
              <a:rPr lang="en-GB" smtClean="0"/>
              <a:t>‹#›</a:t>
            </a:fld>
            <a:endParaRPr lang="en-GB"/>
          </a:p>
        </p:txBody>
      </p:sp>
    </p:spTree>
    <p:extLst>
      <p:ext uri="{BB962C8B-B14F-4D97-AF65-F5344CB8AC3E}">
        <p14:creationId xmlns:p14="http://schemas.microsoft.com/office/powerpoint/2010/main" val="27246263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1BE22-C653-4683-8D9D-2A7362CB6698}"/>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2BD79BC-702D-4E20-B234-4E501DFD0C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9582BB5-4422-48DE-8ADA-A6F5591D17C2}"/>
              </a:ext>
            </a:extLst>
          </p:cNvPr>
          <p:cNvSpPr>
            <a:spLocks noGrp="1"/>
          </p:cNvSpPr>
          <p:nvPr>
            <p:ph type="dt" sz="half" idx="10"/>
          </p:nvPr>
        </p:nvSpPr>
        <p:spPr/>
        <p:txBody>
          <a:bodyPr/>
          <a:lstStyle/>
          <a:p>
            <a:fld id="{41BDB93A-9A91-4ACD-99A9-997668C686B7}" type="datetimeFigureOut">
              <a:rPr lang="en-GB" smtClean="0"/>
              <a:t>05/11/2024</a:t>
            </a:fld>
            <a:endParaRPr lang="en-GB"/>
          </a:p>
        </p:txBody>
      </p:sp>
      <p:sp>
        <p:nvSpPr>
          <p:cNvPr id="5" name="Footer Placeholder 4">
            <a:extLst>
              <a:ext uri="{FF2B5EF4-FFF2-40B4-BE49-F238E27FC236}">
                <a16:creationId xmlns:a16="http://schemas.microsoft.com/office/drawing/2014/main" id="{2280095B-1FB6-47DD-BE66-19333FAD3F5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7B24536-3332-4855-9E4D-FAF3D1C0975D}"/>
              </a:ext>
            </a:extLst>
          </p:cNvPr>
          <p:cNvSpPr>
            <a:spLocks noGrp="1"/>
          </p:cNvSpPr>
          <p:nvPr>
            <p:ph type="sldNum" sz="quarter" idx="12"/>
          </p:nvPr>
        </p:nvSpPr>
        <p:spPr/>
        <p:txBody>
          <a:bodyPr/>
          <a:lstStyle/>
          <a:p>
            <a:fld id="{88633D63-089F-4804-9A00-C5DF2DDFAC23}" type="slidenum">
              <a:rPr lang="en-GB" smtClean="0"/>
              <a:t>‹#›</a:t>
            </a:fld>
            <a:endParaRPr lang="en-GB"/>
          </a:p>
        </p:txBody>
      </p:sp>
    </p:spTree>
    <p:extLst>
      <p:ext uri="{BB962C8B-B14F-4D97-AF65-F5344CB8AC3E}">
        <p14:creationId xmlns:p14="http://schemas.microsoft.com/office/powerpoint/2010/main" val="71058848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B58EB7-4718-4485-9921-977F42F5904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867E31-3DF1-4259-B739-DF2EB12DD5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6DA41F-291E-4A1B-BB5B-0AB1E9A08087}"/>
              </a:ext>
            </a:extLst>
          </p:cNvPr>
          <p:cNvSpPr>
            <a:spLocks noGrp="1"/>
          </p:cNvSpPr>
          <p:nvPr>
            <p:ph type="dt" sz="half" idx="10"/>
          </p:nvPr>
        </p:nvSpPr>
        <p:spPr/>
        <p:txBody>
          <a:bodyPr/>
          <a:lstStyle/>
          <a:p>
            <a:fld id="{41BDB93A-9A91-4ACD-99A9-997668C686B7}" type="datetimeFigureOut">
              <a:rPr lang="en-GB" smtClean="0"/>
              <a:t>05/11/2024</a:t>
            </a:fld>
            <a:endParaRPr lang="en-GB"/>
          </a:p>
        </p:txBody>
      </p:sp>
      <p:sp>
        <p:nvSpPr>
          <p:cNvPr id="5" name="Footer Placeholder 4">
            <a:extLst>
              <a:ext uri="{FF2B5EF4-FFF2-40B4-BE49-F238E27FC236}">
                <a16:creationId xmlns:a16="http://schemas.microsoft.com/office/drawing/2014/main" id="{B679B40C-D906-4230-BB6A-DF6732074DA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51D91B8-7E0F-4897-B080-4C8AE56EE690}"/>
              </a:ext>
            </a:extLst>
          </p:cNvPr>
          <p:cNvSpPr>
            <a:spLocks noGrp="1"/>
          </p:cNvSpPr>
          <p:nvPr>
            <p:ph type="sldNum" sz="quarter" idx="12"/>
          </p:nvPr>
        </p:nvSpPr>
        <p:spPr/>
        <p:txBody>
          <a:bodyPr/>
          <a:lstStyle/>
          <a:p>
            <a:fld id="{88633D63-089F-4804-9A00-C5DF2DDFAC23}" type="slidenum">
              <a:rPr lang="en-GB" smtClean="0"/>
              <a:t>‹#›</a:t>
            </a:fld>
            <a:endParaRPr lang="en-GB"/>
          </a:p>
        </p:txBody>
      </p:sp>
    </p:spTree>
    <p:extLst>
      <p:ext uri="{BB962C8B-B14F-4D97-AF65-F5344CB8AC3E}">
        <p14:creationId xmlns:p14="http://schemas.microsoft.com/office/powerpoint/2010/main" val="41840410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CC29EC85-173F-467E-B364-65AD14726A23}"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BFDA9B-12AA-440D-B349-53135C05ED07}" type="slidenum">
              <a:rPr lang="en-GB" smtClean="0"/>
              <a:t>‹#›</a:t>
            </a:fld>
            <a:endParaRPr lang="en-GB"/>
          </a:p>
        </p:txBody>
      </p:sp>
      <p:pic>
        <p:nvPicPr>
          <p:cNvPr id="7" name="Picture 2" descr="Ed_DaSH">
            <a:extLst>
              <a:ext uri="{FF2B5EF4-FFF2-40B4-BE49-F238E27FC236}">
                <a16:creationId xmlns:a16="http://schemas.microsoft.com/office/drawing/2014/main" id="{4D4D912A-DA79-2D46-A089-195AE6C5D388}"/>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21863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C29EC85-173F-467E-B364-65AD14726A23}"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BFDA9B-12AA-440D-B349-53135C05ED07}" type="slidenum">
              <a:rPr lang="en-GB" smtClean="0"/>
              <a:t>‹#›</a:t>
            </a:fld>
            <a:endParaRPr lang="en-GB"/>
          </a:p>
        </p:txBody>
      </p:sp>
    </p:spTree>
    <p:extLst>
      <p:ext uri="{BB962C8B-B14F-4D97-AF65-F5344CB8AC3E}">
        <p14:creationId xmlns:p14="http://schemas.microsoft.com/office/powerpoint/2010/main" val="90509638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C29EC85-173F-467E-B364-65AD14726A23}"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BFDA9B-12AA-440D-B349-53135C05ED07}" type="slidenum">
              <a:rPr lang="en-GB" smtClean="0"/>
              <a:t>‹#›</a:t>
            </a:fld>
            <a:endParaRPr lang="en-GB"/>
          </a:p>
        </p:txBody>
      </p:sp>
    </p:spTree>
    <p:extLst>
      <p:ext uri="{BB962C8B-B14F-4D97-AF65-F5344CB8AC3E}">
        <p14:creationId xmlns:p14="http://schemas.microsoft.com/office/powerpoint/2010/main" val="24140464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CC29EC85-173F-467E-B364-65AD14726A23}" type="datetimeFigureOut">
              <a:rPr lang="en-GB" smtClean="0"/>
              <a:t>05/11/2024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FBFDA9B-12AA-440D-B349-53135C05ED07}" type="slidenum">
              <a:rPr lang="en-GB" smtClean="0"/>
              <a:t>‹#›</a:t>
            </a:fld>
            <a:endParaRPr lang="en-GB"/>
          </a:p>
        </p:txBody>
      </p:sp>
    </p:spTree>
    <p:extLst>
      <p:ext uri="{BB962C8B-B14F-4D97-AF65-F5344CB8AC3E}">
        <p14:creationId xmlns:p14="http://schemas.microsoft.com/office/powerpoint/2010/main" val="77198391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CC29EC85-173F-467E-B364-65AD14726A23}" type="datetimeFigureOut">
              <a:rPr lang="en-GB" smtClean="0"/>
              <a:t>05/11/2024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FBFDA9B-12AA-440D-B349-53135C05ED07}" type="slidenum">
              <a:rPr lang="en-GB" smtClean="0"/>
              <a:t>‹#›</a:t>
            </a:fld>
            <a:endParaRPr lang="en-GB"/>
          </a:p>
        </p:txBody>
      </p:sp>
    </p:spTree>
    <p:extLst>
      <p:ext uri="{BB962C8B-B14F-4D97-AF65-F5344CB8AC3E}">
        <p14:creationId xmlns:p14="http://schemas.microsoft.com/office/powerpoint/2010/main" val="1217008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CC29EC85-173F-467E-B364-65AD14726A23}" type="datetimeFigureOut">
              <a:rPr lang="en-GB" smtClean="0"/>
              <a:t>05/11/2024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FBFDA9B-12AA-440D-B349-53135C05ED07}" type="slidenum">
              <a:rPr lang="en-GB" smtClean="0"/>
              <a:t>‹#›</a:t>
            </a:fld>
            <a:endParaRPr lang="en-GB"/>
          </a:p>
        </p:txBody>
      </p:sp>
    </p:spTree>
    <p:extLst>
      <p:ext uri="{BB962C8B-B14F-4D97-AF65-F5344CB8AC3E}">
        <p14:creationId xmlns:p14="http://schemas.microsoft.com/office/powerpoint/2010/main" val="257430225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29EC85-173F-467E-B364-65AD14726A23}" type="datetimeFigureOut">
              <a:rPr lang="en-GB" smtClean="0"/>
              <a:t>05/11/2024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FBFDA9B-12AA-440D-B349-53135C05ED07}" type="slidenum">
              <a:rPr lang="en-GB" smtClean="0"/>
              <a:t>‹#›</a:t>
            </a:fld>
            <a:endParaRPr lang="en-GB"/>
          </a:p>
        </p:txBody>
      </p:sp>
    </p:spTree>
    <p:extLst>
      <p:ext uri="{BB962C8B-B14F-4D97-AF65-F5344CB8AC3E}">
        <p14:creationId xmlns:p14="http://schemas.microsoft.com/office/powerpoint/2010/main" val="567259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C29EC85-173F-467E-B364-65AD14726A23}" type="datetimeFigureOut">
              <a:rPr lang="en-GB" smtClean="0"/>
              <a:t>05/11/2024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FBFDA9B-12AA-440D-B349-53135C05ED07}" type="slidenum">
              <a:rPr lang="en-GB" smtClean="0"/>
              <a:t>‹#›</a:t>
            </a:fld>
            <a:endParaRPr lang="en-GB"/>
          </a:p>
        </p:txBody>
      </p:sp>
    </p:spTree>
    <p:extLst>
      <p:ext uri="{BB962C8B-B14F-4D97-AF65-F5344CB8AC3E}">
        <p14:creationId xmlns:p14="http://schemas.microsoft.com/office/powerpoint/2010/main" val="9757126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C29EC85-173F-467E-B364-65AD14726A23}" type="datetimeFigureOut">
              <a:rPr lang="en-GB" smtClean="0"/>
              <a:t>05/11/2024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FBFDA9B-12AA-440D-B349-53135C05ED07}" type="slidenum">
              <a:rPr lang="en-GB" smtClean="0"/>
              <a:t>‹#›</a:t>
            </a:fld>
            <a:endParaRPr lang="en-GB"/>
          </a:p>
        </p:txBody>
      </p:sp>
    </p:spTree>
    <p:extLst>
      <p:ext uri="{BB962C8B-B14F-4D97-AF65-F5344CB8AC3E}">
        <p14:creationId xmlns:p14="http://schemas.microsoft.com/office/powerpoint/2010/main" val="242925981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C29EC85-173F-467E-B364-65AD14726A23}"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BFDA9B-12AA-440D-B349-53135C05ED07}" type="slidenum">
              <a:rPr lang="en-GB" smtClean="0"/>
              <a:t>‹#›</a:t>
            </a:fld>
            <a:endParaRPr lang="en-GB"/>
          </a:p>
        </p:txBody>
      </p:sp>
    </p:spTree>
    <p:extLst>
      <p:ext uri="{BB962C8B-B14F-4D97-AF65-F5344CB8AC3E}">
        <p14:creationId xmlns:p14="http://schemas.microsoft.com/office/powerpoint/2010/main" val="322559410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C29EC85-173F-467E-B364-65AD14726A23}"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BFDA9B-12AA-440D-B349-53135C05ED07}" type="slidenum">
              <a:rPr lang="en-GB" smtClean="0"/>
              <a:t>‹#›</a:t>
            </a:fld>
            <a:endParaRPr lang="en-GB"/>
          </a:p>
        </p:txBody>
      </p:sp>
    </p:spTree>
    <p:extLst>
      <p:ext uri="{BB962C8B-B14F-4D97-AF65-F5344CB8AC3E}">
        <p14:creationId xmlns:p14="http://schemas.microsoft.com/office/powerpoint/2010/main" val="203945593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xfrm>
            <a:off x="0" y="0"/>
            <a:ext cx="12192000" cy="967563"/>
          </a:xfrm>
          <a:prstGeom prst="rect">
            <a:avLst/>
          </a:prstGeom>
        </p:spPr>
        <p:txBody>
          <a:bodyPr>
            <a:normAutofit/>
          </a:bodyPr>
          <a:lstStyle>
            <a:lvl1pPr>
              <a:defRPr sz="4800" baseline="0">
                <a:latin typeface="Calibri"/>
                <a:ea typeface="Calibri"/>
                <a:cs typeface="Calibri"/>
                <a:sym typeface="Calibri"/>
              </a:defRPr>
            </a:lvl1pPr>
          </a:lstStyle>
          <a:p>
            <a:r>
              <a:t>Title Text</a:t>
            </a:r>
          </a:p>
        </p:txBody>
      </p:sp>
      <p:sp>
        <p:nvSpPr>
          <p:cNvPr id="57" name="Body Level One…"/>
          <p:cNvSpPr txBox="1">
            <a:spLocks noGrp="1"/>
          </p:cNvSpPr>
          <p:nvPr>
            <p:ph type="body" idx="1"/>
          </p:nvPr>
        </p:nvSpPr>
        <p:spPr>
          <a:prstGeom prst="rect">
            <a:avLst/>
          </a:prstGeom>
        </p:spPr>
        <p:txBody>
          <a:bodyPr/>
          <a:lstStyle>
            <a:lvl1pPr>
              <a:buClrTx/>
              <a:defRPr>
                <a:latin typeface="Calibri"/>
                <a:ea typeface="Calibri"/>
                <a:cs typeface="Calibri"/>
                <a:sym typeface="Calibri"/>
              </a:defRPr>
            </a:lvl1pPr>
            <a:lvl2pPr>
              <a:buClrTx/>
              <a:defRPr>
                <a:latin typeface="Calibri"/>
                <a:ea typeface="Calibri"/>
                <a:cs typeface="Calibri"/>
                <a:sym typeface="Calibri"/>
              </a:defRPr>
            </a:lvl2pPr>
            <a:lvl3pPr>
              <a:buClrTx/>
              <a:defRPr>
                <a:latin typeface="Calibri"/>
                <a:ea typeface="Calibri"/>
                <a:cs typeface="Calibri"/>
                <a:sym typeface="Calibri"/>
              </a:defRPr>
            </a:lvl3pPr>
            <a:lvl4pPr>
              <a:buClrTx/>
              <a:defRPr>
                <a:latin typeface="Calibri"/>
                <a:ea typeface="Calibri"/>
                <a:cs typeface="Calibri"/>
                <a:sym typeface="Calibri"/>
              </a:defRPr>
            </a:lvl4pPr>
            <a:lvl5pPr>
              <a:buClrTx/>
              <a:defRPr>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63319979"/>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2.pn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11/5/2024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99"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2EA552A-8358-4F78-8456-988296AA81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8C586C5-A189-474B-BBA6-4F80FF97C4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FCC2737-7BD7-47AE-A9C6-1699993C5E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70C0"/>
                </a:solidFill>
              </a:defRPr>
            </a:lvl1pPr>
          </a:lstStyle>
          <a:p>
            <a:fld id="{41BDB93A-9A91-4ACD-99A9-997668C686B7}" type="datetimeFigureOut">
              <a:rPr lang="en-GB" smtClean="0"/>
              <a:pPr/>
              <a:t>05/11/2024</a:t>
            </a:fld>
            <a:endParaRPr lang="en-GB"/>
          </a:p>
        </p:txBody>
      </p:sp>
      <p:sp>
        <p:nvSpPr>
          <p:cNvPr id="5" name="Footer Placeholder 4">
            <a:extLst>
              <a:ext uri="{FF2B5EF4-FFF2-40B4-BE49-F238E27FC236}">
                <a16:creationId xmlns:a16="http://schemas.microsoft.com/office/drawing/2014/main" id="{F6CC85E5-B35B-4B77-8D41-B27E0865EDC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9831312F-FE52-4ABA-AEBA-182633A68D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70C0"/>
                </a:solidFill>
              </a:defRPr>
            </a:lvl1pPr>
          </a:lstStyle>
          <a:p>
            <a:fld id="{88633D63-089F-4804-9A00-C5DF2DDFAC23}" type="slidenum">
              <a:rPr lang="en-GB" smtClean="0"/>
              <a:pPr/>
              <a:t>‹#›</a:t>
            </a:fld>
            <a:endParaRPr lang="en-GB"/>
          </a:p>
        </p:txBody>
      </p:sp>
      <p:pic>
        <p:nvPicPr>
          <p:cNvPr id="7" name="Picture 2" descr="Ed_DaSH">
            <a:extLst>
              <a:ext uri="{FF2B5EF4-FFF2-40B4-BE49-F238E27FC236}">
                <a16:creationId xmlns:a16="http://schemas.microsoft.com/office/drawing/2014/main" id="{896C9EE9-1810-7F4F-ACB3-31487B569411}"/>
              </a:ext>
            </a:extLst>
          </p:cNvPr>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565086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90000"/>
        </a:lnSpc>
        <a:spcBef>
          <a:spcPct val="0"/>
        </a:spcBef>
        <a:buNone/>
        <a:defRPr sz="4400" kern="1200">
          <a:solidFill>
            <a:srgbClr val="0070C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0C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0C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0C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70C0"/>
                </a:solidFill>
              </a:defRPr>
            </a:lvl1pPr>
          </a:lstStyle>
          <a:p>
            <a:fld id="{CC29EC85-173F-467E-B364-65AD14726A23}" type="datetimeFigureOut">
              <a:rPr lang="en-GB" smtClean="0"/>
              <a:pPr/>
              <a:t>05/11/2024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70C0"/>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70C0"/>
                </a:solidFill>
              </a:defRPr>
            </a:lvl1pPr>
          </a:lstStyle>
          <a:p>
            <a:fld id="{DFBFDA9B-12AA-440D-B349-53135C05ED07}" type="slidenum">
              <a:rPr lang="en-GB" smtClean="0"/>
              <a:pPr/>
              <a:t>‹#›</a:t>
            </a:fld>
            <a:endParaRPr lang="en-GB"/>
          </a:p>
        </p:txBody>
      </p:sp>
      <p:pic>
        <p:nvPicPr>
          <p:cNvPr id="7" name="Picture 2" descr="Ed_DaSH">
            <a:extLst>
              <a:ext uri="{FF2B5EF4-FFF2-40B4-BE49-F238E27FC236}">
                <a16:creationId xmlns:a16="http://schemas.microsoft.com/office/drawing/2014/main" id="{4F9AAF38-6504-D241-BBC1-5FE327A79BB2}"/>
              </a:ext>
            </a:extLst>
          </p:cNvPr>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62694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Lst>
  <p:txStyles>
    <p:titleStyle>
      <a:lvl1pPr algn="l" defTabSz="914400" rtl="0" eaLnBrk="1" latinLnBrk="0" hangingPunct="1">
        <a:lnSpc>
          <a:spcPct val="90000"/>
        </a:lnSpc>
        <a:spcBef>
          <a:spcPct val="0"/>
        </a:spcBef>
        <a:buNone/>
        <a:defRPr sz="4400" kern="1200">
          <a:solidFill>
            <a:srgbClr val="0070C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0C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0C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0C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forms.office.com/e/Pb0Dx6H4YL" TargetMode="External"/><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hyperlink" Target="https://www.ncbi.nlm.nih.gov/genbank/" TargetMode="External"/><Relationship Id="rId3" Type="http://schemas.openxmlformats.org/officeDocument/2006/relationships/hyperlink" Target="http://zenodo.org/" TargetMode="External"/><Relationship Id="rId7" Type="http://schemas.openxmlformats.org/officeDocument/2006/relationships/hyperlink" Target="https://www.uniprot.org/" TargetMode="External"/><Relationship Id="rId2" Type="http://schemas.openxmlformats.org/officeDocument/2006/relationships/hyperlink" Target="http://datadryad.org/" TargetMode="External"/><Relationship Id="rId1" Type="http://schemas.openxmlformats.org/officeDocument/2006/relationships/slideLayout" Target="../slideLayouts/slideLayout2.xml"/><Relationship Id="rId6" Type="http://schemas.openxmlformats.org/officeDocument/2006/relationships/hyperlink" Target="https://datashare.ed.ac.uk/" TargetMode="External"/><Relationship Id="rId5" Type="http://schemas.openxmlformats.org/officeDocument/2006/relationships/hyperlink" Target="http://thedata.org/" TargetMode="External"/><Relationship Id="rId4" Type="http://schemas.openxmlformats.org/officeDocument/2006/relationships/hyperlink" Target="http://figshare.com/" TargetMode="External"/><Relationship Id="rId9" Type="http://schemas.openxmlformats.org/officeDocument/2006/relationships/hyperlink" Target="https://www.ebi.ac.uk/metabolight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doi.org/10.5281/zenodo.6339631"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jpe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2.png"/><Relationship Id="rId7" Type="http://schemas.openxmlformats.org/officeDocument/2006/relationships/image" Target="../media/image4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41.png"/><Relationship Id="rId4" Type="http://schemas.openxmlformats.org/officeDocument/2006/relationships/image" Target="../media/image43.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48.png"/><Relationship Id="rId5" Type="http://schemas.openxmlformats.org/officeDocument/2006/relationships/hyperlink" Target="https://www.wiki.ed.ac.uk/x/f0SkGw" TargetMode="External"/><Relationship Id="rId4" Type="http://schemas.openxmlformats.org/officeDocument/2006/relationships/hyperlink" Target="https://www.wiki.ed.ac.uk/display/RDMS/Benchling+tutorial+and+resources"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svg"/><Relationship Id="rId3" Type="http://schemas.openxmlformats.org/officeDocument/2006/relationships/image" Target="../media/image10.svg"/><Relationship Id="rId7" Type="http://schemas.openxmlformats.org/officeDocument/2006/relationships/image" Target="../media/image14.svg"/><Relationship Id="rId12" Type="http://schemas.openxmlformats.org/officeDocument/2006/relationships/image" Target="../media/image19.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8.svg"/><Relationship Id="rId5" Type="http://schemas.openxmlformats.org/officeDocument/2006/relationships/image" Target="../media/image12.sv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sv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3" Type="http://schemas.openxmlformats.org/officeDocument/2006/relationships/hyperlink" Target="https://dmponline.ed.ac.uk/" TargetMode="External"/><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hyperlink" Target="https://library.ed.ac.uk/research-support/research-data-service/research-data-training-skills/workshops-courses" TargetMode="External"/></Relationships>
</file>

<file path=ppt/slides/_rels/slide68.xml.rels><?xml version="1.0" encoding="UTF-8" standalone="yes"?>
<Relationships xmlns="http://schemas.openxmlformats.org/package/2006/relationships"><Relationship Id="rId2" Type="http://schemas.openxmlformats.org/officeDocument/2006/relationships/hyperlink" Target="https://www.wiki.ed.ac.uk/display/RDMS/Data+Management+Plans" TargetMode="Externa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creativecommons.org/licenses/by/4.0/" TargetMode="External"/><Relationship Id="rId4" Type="http://schemas.openxmlformats.org/officeDocument/2006/relationships/hyperlink" Target="https://www.fosteropenscience.eu/content/what-open-science-introduction" TargetMode="Externa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6.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8" Type="http://schemas.openxmlformats.org/officeDocument/2006/relationships/hyperlink" Target="https://www.wiki.ed.ac.uk/" TargetMode="External"/><Relationship Id="rId13" Type="http://schemas.openxmlformats.org/officeDocument/2006/relationships/hyperlink" Target="https://zenodo.org/" TargetMode="External"/><Relationship Id="rId18" Type="http://schemas.openxmlformats.org/officeDocument/2006/relationships/hyperlink" Target="https://git.ecdf.ed.ac.uk/" TargetMode="External"/><Relationship Id="rId3" Type="http://schemas.openxmlformats.org/officeDocument/2006/relationships/hyperlink" Target="https://www.ed.ac.uk/information-services/research-support/research-data-service" TargetMode="External"/><Relationship Id="rId7" Type="http://schemas.openxmlformats.org/officeDocument/2006/relationships/hyperlink" Target="https://uoe-my.sharepoint.com/" TargetMode="External"/><Relationship Id="rId12" Type="http://schemas.openxmlformats.org/officeDocument/2006/relationships/hyperlink" Target="https://www.protocols.io/" TargetMode="External"/><Relationship Id="rId17" Type="http://schemas.openxmlformats.org/officeDocument/2006/relationships/hyperlink" Target="https://github.com/" TargetMode="External"/><Relationship Id="rId2" Type="http://schemas.openxmlformats.org/officeDocument/2006/relationships/hyperlink" Target="https://www.wiki.ed.ac.uk/display/RDMS" TargetMode="External"/><Relationship Id="rId16" Type="http://schemas.openxmlformats.org/officeDocument/2006/relationships/hyperlink" Target="https://carpentries-incubator.github.io/fair-bio-practice/" TargetMode="External"/><Relationship Id="rId1" Type="http://schemas.openxmlformats.org/officeDocument/2006/relationships/slideLayout" Target="../slideLayouts/slideLayout26.xml"/><Relationship Id="rId6" Type="http://schemas.openxmlformats.org/officeDocument/2006/relationships/hyperlink" Target="https://www.wiki.ed.ac.uk/x/tet_H" TargetMode="External"/><Relationship Id="rId11" Type="http://schemas.openxmlformats.org/officeDocument/2006/relationships/hyperlink" Target="https://www.benchling.com/" TargetMode="External"/><Relationship Id="rId5" Type="http://schemas.openxmlformats.org/officeDocument/2006/relationships/hyperlink" Target="https://www.ed.ac.uk/information-services/computing/desktop-personal/connect-uni-file-storage" TargetMode="External"/><Relationship Id="rId15" Type="http://schemas.openxmlformats.org/officeDocument/2006/relationships/hyperlink" Target="https://faircookbook.elixir-europe.org/" TargetMode="External"/><Relationship Id="rId10" Type="http://schemas.openxmlformats.org/officeDocument/2006/relationships/hyperlink" Target="https://jupyter.org/" TargetMode="External"/><Relationship Id="rId19" Type="http://schemas.openxmlformats.org/officeDocument/2006/relationships/hyperlink" Target="https://swcarpentry.github.io/git-novice/" TargetMode="External"/><Relationship Id="rId4" Type="http://schemas.openxmlformats.org/officeDocument/2006/relationships/hyperlink" Target="https://digitalresearchservices.ed.ac.uk/" TargetMode="External"/><Relationship Id="rId9" Type="http://schemas.openxmlformats.org/officeDocument/2006/relationships/hyperlink" Target="https://dmponline.dcc.ac.uk/" TargetMode="External"/><Relationship Id="rId14" Type="http://schemas.openxmlformats.org/officeDocument/2006/relationships/hyperlink" Target="https://datashare.is.ed.ac.uk/"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8" Type="http://schemas.openxmlformats.org/officeDocument/2006/relationships/hyperlink" Target="https://www.wiki.ed.ac.uk/display/RDMS/" TargetMode="External"/><Relationship Id="rId3" Type="http://schemas.openxmlformats.org/officeDocument/2006/relationships/image" Target="../media/image4.png"/><Relationship Id="rId7" Type="http://schemas.openxmlformats.org/officeDocument/2006/relationships/hyperlink" Target="mailto:bio_rdm@ed.ac.uk"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hyperlink" Target="https://www.wiki.ed.ac.uk/display/RDMS/Research+Data+Management+SynthSys+%28f1sysrdm%29+Home" TargetMode="External"/></Relationships>
</file>

<file path=ppt/slides/_rels/slide82.xml.rels><?xml version="1.0" encoding="UTF-8" standalone="yes"?>
<Relationships xmlns="http://schemas.openxmlformats.org/package/2006/relationships"><Relationship Id="rId3" Type="http://schemas.openxmlformats.org/officeDocument/2006/relationships/hyperlink" Target="https://www.ed.ac.uk/information-services/research-support/research-data-service" TargetMode="External"/><Relationship Id="rId2" Type="http://schemas.openxmlformats.org/officeDocument/2006/relationships/hyperlink" Target="https://www.wiki.ed.ac.uk/display/RDMS" TargetMode="External"/><Relationship Id="rId1" Type="http://schemas.openxmlformats.org/officeDocument/2006/relationships/slideLayout" Target="../slideLayouts/slideLayout2.xml"/><Relationship Id="rId4" Type="http://schemas.openxmlformats.org/officeDocument/2006/relationships/hyperlink" Target="https://digitalresearchservices.ed.ac.uk/" TargetMode="External"/></Relationships>
</file>

<file path=ppt/slides/_rels/slide83.xml.rels><?xml version="1.0" encoding="UTF-8" standalone="yes"?>
<Relationships xmlns="http://schemas.openxmlformats.org/package/2006/relationships"><Relationship Id="rId2" Type="http://schemas.openxmlformats.org/officeDocument/2006/relationships/hyperlink" Target="https://library.ed.ac.uk/research-support/research-data-service/during/data-storage" TargetMode="Externa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hyperlink" Target="https://library.ed.ac.uk/research-support/research-data-service/during/data-storage" TargetMode="Externa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hyperlink" Target="file:///\\csce.datastore.ed.ac.uk\csce\biology\users\YOUR_LOGIN" TargetMode="External"/><Relationship Id="rId2" Type="http://schemas.openxmlformats.org/officeDocument/2006/relationships/hyperlink" Target="file:///\\csce.datastore.ed.ac.uk\csce\biology\groups\YOUR-GROUP" TargetMode="Externa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hyperlink" Target="https://www.ed.ac.uk/information-services/computing/desktop-personal/connect-uni-file-storage" TargetMode="Externa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hyperlink" Target="https://uoe-my.sharepoint.co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hyperlink" Target="https://www.wiki.ed.ac.uk/display/RDMS" TargetMode="External"/><Relationship Id="rId2" Type="http://schemas.openxmlformats.org/officeDocument/2006/relationships/hyperlink" Target="https://www.wiki.ed.ac.uk/" TargetMode="Externa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hyperlink" Target="https://www.protocols.io/"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hyperlink" Target="https://datashare.is.ed.ac.uk/" TargetMode="Externa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hyperlink" Target="https://www.wiki.ed.ac.uk/display/RDMS" TargetMode="External"/><Relationship Id="rId2" Type="http://schemas.openxmlformats.org/officeDocument/2006/relationships/hyperlink" Target="https://www.ed.ac.uk/information-services/research-support/research-data-service" TargetMode="Externa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hyperlink" Target="https://rdmkit.elixir-europe.org/" TargetMode="External"/><Relationship Id="rId2" Type="http://schemas.openxmlformats.org/officeDocument/2006/relationships/hyperlink" Target="https://faircookbook.elixir-europe.org/" TargetMode="External"/><Relationship Id="rId1" Type="http://schemas.openxmlformats.org/officeDocument/2006/relationships/slideLayout" Target="../slideLayouts/slideLayout2.xml"/><Relationship Id="rId5" Type="http://schemas.openxmlformats.org/officeDocument/2006/relationships/hyperlink" Target="https://www.ed.ac.uk/information-services/research-support/research-data-service" TargetMode="External"/><Relationship Id="rId4" Type="http://schemas.openxmlformats.org/officeDocument/2006/relationships/hyperlink" Target="https://edcarp.github.io/Ed-DaSH/index.html" TargetMode="Externa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6" descr="MammPOWERPOINTregular1.pdf"/>
          <p:cNvPicPr>
            <a:picLocks noChangeAspect="1"/>
          </p:cNvPicPr>
          <p:nvPr/>
        </p:nvPicPr>
        <p:blipFill rotWithShape="1">
          <a:blip r:embed="rId2" cstate="print">
            <a:extLst>
              <a:ext uri="{28A0092B-C50C-407E-A947-70E740481C1C}">
                <a14:useLocalDpi xmlns:a14="http://schemas.microsoft.com/office/drawing/2010/main" val="0"/>
              </a:ext>
            </a:extLst>
          </a:blip>
          <a:srcRect l="11667" t="86667" r="11945" b="1698"/>
          <a:stretch/>
        </p:blipFill>
        <p:spPr bwMode="auto">
          <a:xfrm>
            <a:off x="125774" y="5941963"/>
            <a:ext cx="6985000" cy="79797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 name="Subtitle 2"/>
          <p:cNvSpPr>
            <a:spLocks noGrp="1"/>
          </p:cNvSpPr>
          <p:nvPr>
            <p:ph type="subTitle" idx="1"/>
          </p:nvPr>
        </p:nvSpPr>
        <p:spPr>
          <a:xfrm>
            <a:off x="6315674" y="5950077"/>
            <a:ext cx="8397379" cy="472211"/>
          </a:xfrm>
        </p:spPr>
        <p:txBody>
          <a:bodyPr vert="horz" lIns="91440" tIns="45720" rIns="91440" bIns="45720" rtlCol="0" anchor="t">
            <a:normAutofit/>
          </a:bodyPr>
          <a:lstStyle/>
          <a:p>
            <a:r>
              <a:rPr lang="en-GB" b="1" dirty="0">
                <a:solidFill>
                  <a:srgbClr val="0070C0"/>
                </a:solidFill>
              </a:rPr>
              <a:t>bio_rdm@ed.ac.uk</a:t>
            </a:r>
            <a:endParaRPr lang="en-GB" b="1" dirty="0">
              <a:solidFill>
                <a:srgbClr val="0070C0"/>
              </a:solidFill>
              <a:cs typeface="Calibri"/>
            </a:endParaRPr>
          </a:p>
        </p:txBody>
      </p:sp>
      <p:sp>
        <p:nvSpPr>
          <p:cNvPr id="4" name="Subtitle 2"/>
          <p:cNvSpPr txBox="1">
            <a:spLocks/>
          </p:cNvSpPr>
          <p:nvPr/>
        </p:nvSpPr>
        <p:spPr>
          <a:xfrm>
            <a:off x="8945752" y="4958583"/>
            <a:ext cx="2737561" cy="47221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GB" sz="1800" b="1" i="1" dirty="0">
                <a:solidFill>
                  <a:schemeClr val="accent3">
                    <a:lumMod val="75000"/>
                  </a:schemeClr>
                </a:solidFill>
                <a:latin typeface="Arial" panose="020B0604020202020204" pitchFamily="34" charset="0"/>
                <a:cs typeface="Arial" panose="020B0604020202020204" pitchFamily="34" charset="0"/>
              </a:rPr>
              <a:t>Dr Livia Scorza</a:t>
            </a:r>
          </a:p>
          <a:p>
            <a:pPr algn="r"/>
            <a:endParaRPr lang="en-GB" sz="1800" b="1" i="1" dirty="0">
              <a:solidFill>
                <a:schemeClr val="accent3">
                  <a:lumMod val="75000"/>
                </a:schemeClr>
              </a:solidFill>
              <a:latin typeface="Arial" panose="020B0604020202020204" pitchFamily="34" charset="0"/>
              <a:cs typeface="Arial" panose="020B0604020202020204" pitchFamily="34" charset="0"/>
            </a:endParaRPr>
          </a:p>
        </p:txBody>
      </p:sp>
      <p:grpSp>
        <p:nvGrpSpPr>
          <p:cNvPr id="19" name="Group 18">
            <a:extLst>
              <a:ext uri="{FF2B5EF4-FFF2-40B4-BE49-F238E27FC236}">
                <a16:creationId xmlns:a16="http://schemas.microsoft.com/office/drawing/2014/main" id="{DB45E86C-1242-49BD-8002-3EC7BF5CD4DF}"/>
              </a:ext>
            </a:extLst>
          </p:cNvPr>
          <p:cNvGrpSpPr/>
          <p:nvPr/>
        </p:nvGrpSpPr>
        <p:grpSpPr>
          <a:xfrm>
            <a:off x="0" y="0"/>
            <a:ext cx="12192000" cy="914400"/>
            <a:chOff x="0" y="0"/>
            <a:chExt cx="12192000" cy="914400"/>
          </a:xfrm>
        </p:grpSpPr>
        <p:sp>
          <p:nvSpPr>
            <p:cNvPr id="7" name="Rectangle 6">
              <a:extLst>
                <a:ext uri="{FF2B5EF4-FFF2-40B4-BE49-F238E27FC236}">
                  <a16:creationId xmlns:a16="http://schemas.microsoft.com/office/drawing/2014/main" id="{7FD693C9-1B36-4A52-A260-B0D9A6DC402B}"/>
                </a:ext>
              </a:extLst>
            </p:cNvPr>
            <p:cNvSpPr/>
            <p:nvPr/>
          </p:nvSpPr>
          <p:spPr>
            <a:xfrm>
              <a:off x="0" y="0"/>
              <a:ext cx="12192000" cy="914400"/>
            </a:xfrm>
            <a:prstGeom prst="rect">
              <a:avLst/>
            </a:prstGeom>
            <a:solidFill>
              <a:srgbClr val="0D3C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303E3F-CBF5-432D-8B7C-70A5451F01E5}"/>
                </a:ext>
              </a:extLst>
            </p:cNvPr>
            <p:cNvSpPr/>
            <p:nvPr/>
          </p:nvSpPr>
          <p:spPr>
            <a:xfrm>
              <a:off x="9296400" y="65584"/>
              <a:ext cx="2805952" cy="72614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descr="A close up of a logo&#10;&#10;Description generated with very high confidence">
              <a:extLst>
                <a:ext uri="{FF2B5EF4-FFF2-40B4-BE49-F238E27FC236}">
                  <a16:creationId xmlns:a16="http://schemas.microsoft.com/office/drawing/2014/main" id="{C8065EA1-34E6-47C7-91B5-0FD5B85D8354}"/>
                </a:ext>
              </a:extLst>
            </p:cNvPr>
            <p:cNvPicPr>
              <a:picLocks noChangeAspect="1"/>
            </p:cNvPicPr>
            <p:nvPr/>
          </p:nvPicPr>
          <p:blipFill>
            <a:blip r:embed="rId3"/>
            <a:stretch>
              <a:fillRect/>
            </a:stretch>
          </p:blipFill>
          <p:spPr>
            <a:xfrm>
              <a:off x="9296400" y="63624"/>
              <a:ext cx="2743200" cy="721099"/>
            </a:xfrm>
            <a:prstGeom prst="rect">
              <a:avLst/>
            </a:prstGeom>
          </p:spPr>
        </p:pic>
        <p:sp>
          <p:nvSpPr>
            <p:cNvPr id="13" name="TextBox 12">
              <a:extLst>
                <a:ext uri="{FF2B5EF4-FFF2-40B4-BE49-F238E27FC236}">
                  <a16:creationId xmlns:a16="http://schemas.microsoft.com/office/drawing/2014/main" id="{DFD8AE6C-C204-42ED-97C2-D7880E608000}"/>
                </a:ext>
              </a:extLst>
            </p:cNvPr>
            <p:cNvSpPr txBox="1"/>
            <p:nvPr/>
          </p:nvSpPr>
          <p:spPr>
            <a:xfrm>
              <a:off x="528357" y="138392"/>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D8D8D8"/>
                  </a:solidFill>
                  <a:latin typeface="Arial"/>
                  <a:cs typeface="Arial"/>
                </a:rPr>
                <a:t>Biological Research</a:t>
              </a:r>
            </a:p>
            <a:p>
              <a:r>
                <a:rPr lang="en-US">
                  <a:solidFill>
                    <a:srgbClr val="D8D8D8"/>
                  </a:solidFill>
                  <a:latin typeface="Arial"/>
                  <a:cs typeface="Arial"/>
                </a:rPr>
                <a:t>Data Management Team</a:t>
              </a:r>
            </a:p>
          </p:txBody>
        </p:sp>
      </p:grpSp>
      <p:sp>
        <p:nvSpPr>
          <p:cNvPr id="18" name="TextBox 17">
            <a:extLst>
              <a:ext uri="{FF2B5EF4-FFF2-40B4-BE49-F238E27FC236}">
                <a16:creationId xmlns:a16="http://schemas.microsoft.com/office/drawing/2014/main" id="{5B436189-7177-446A-854C-0558F06B24E7}"/>
              </a:ext>
            </a:extLst>
          </p:cNvPr>
          <p:cNvSpPr txBox="1"/>
          <p:nvPr/>
        </p:nvSpPr>
        <p:spPr>
          <a:xfrm>
            <a:off x="2101850" y="1746688"/>
            <a:ext cx="7194550" cy="2456506"/>
          </a:xfrm>
          <a:prstGeom prst="rect">
            <a:avLst/>
          </a:prstGeom>
          <a:noFill/>
        </p:spPr>
        <p:txBody>
          <a:bodyPr wrap="square">
            <a:spAutoFit/>
          </a:bodyPr>
          <a:lstStyle/>
          <a:p>
            <a:pPr algn="ctr">
              <a:lnSpc>
                <a:spcPct val="150000"/>
              </a:lnSpc>
            </a:pPr>
            <a:r>
              <a:rPr lang="en-US" sz="5400">
                <a:solidFill>
                  <a:srgbClr val="0070C0"/>
                </a:solidFill>
              </a:rPr>
              <a:t>SBS PhD Induction</a:t>
            </a:r>
            <a:br>
              <a:rPr lang="en-US" sz="5400">
                <a:solidFill>
                  <a:srgbClr val="0070C0"/>
                </a:solidFill>
              </a:rPr>
            </a:br>
            <a:r>
              <a:rPr lang="en-US" sz="5400" b="1">
                <a:solidFill>
                  <a:srgbClr val="0070C0"/>
                </a:solidFill>
              </a:rPr>
              <a:t>Dealing with data</a:t>
            </a:r>
            <a:endParaRPr lang="en-GB" sz="5400" b="1">
              <a:ln w="0"/>
              <a:solidFill>
                <a:srgbClr val="0070C0"/>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43114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7A994-C089-42CD-8B95-C23459559029}"/>
              </a:ext>
            </a:extLst>
          </p:cNvPr>
          <p:cNvSpPr>
            <a:spLocks noGrp="1"/>
          </p:cNvSpPr>
          <p:nvPr>
            <p:ph type="title"/>
          </p:nvPr>
        </p:nvSpPr>
        <p:spPr/>
        <p:txBody>
          <a:bodyPr/>
          <a:lstStyle/>
          <a:p>
            <a:r>
              <a:rPr lang="pl-PL">
                <a:solidFill>
                  <a:srgbClr val="0070C0"/>
                </a:solidFill>
              </a:rPr>
              <a:t>Your m</a:t>
            </a:r>
            <a:r>
              <a:rPr lang="en-GB" err="1">
                <a:solidFill>
                  <a:srgbClr val="0070C0"/>
                </a:solidFill>
              </a:rPr>
              <a:t>otivat</a:t>
            </a:r>
            <a:r>
              <a:rPr lang="pl-PL">
                <a:solidFill>
                  <a:srgbClr val="0070C0"/>
                </a:solidFill>
              </a:rPr>
              <a:t>ors</a:t>
            </a:r>
            <a:endParaRPr lang="en-GB">
              <a:solidFill>
                <a:srgbClr val="0070C0"/>
              </a:solidFill>
            </a:endParaRPr>
          </a:p>
        </p:txBody>
      </p:sp>
      <p:sp>
        <p:nvSpPr>
          <p:cNvPr id="3" name="Content Placeholder 2">
            <a:extLst>
              <a:ext uri="{FF2B5EF4-FFF2-40B4-BE49-F238E27FC236}">
                <a16:creationId xmlns:a16="http://schemas.microsoft.com/office/drawing/2014/main" id="{042518E7-2BC9-4C7D-A75B-C2FBC33E1E6B}"/>
              </a:ext>
            </a:extLst>
          </p:cNvPr>
          <p:cNvSpPr>
            <a:spLocks noGrp="1"/>
          </p:cNvSpPr>
          <p:nvPr>
            <p:ph idx="1"/>
          </p:nvPr>
        </p:nvSpPr>
        <p:spPr/>
        <p:txBody>
          <a:bodyPr/>
          <a:lstStyle/>
          <a:p>
            <a:pPr marL="0" indent="0">
              <a:buNone/>
            </a:pPr>
            <a:r>
              <a:rPr lang="en-GB" dirty="0">
                <a:solidFill>
                  <a:srgbClr val="0070C0"/>
                </a:solidFill>
              </a:rPr>
              <a:t>Exercise 1</a:t>
            </a:r>
          </a:p>
          <a:p>
            <a:endParaRPr lang="en-GB" dirty="0"/>
          </a:p>
        </p:txBody>
      </p:sp>
    </p:spTree>
    <p:extLst>
      <p:ext uri="{BB962C8B-B14F-4D97-AF65-F5344CB8AC3E}">
        <p14:creationId xmlns:p14="http://schemas.microsoft.com/office/powerpoint/2010/main" val="4037403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4E17D-5A2A-49B6-8206-1BAA73046333}"/>
              </a:ext>
            </a:extLst>
          </p:cNvPr>
          <p:cNvSpPr>
            <a:spLocks noGrp="1"/>
          </p:cNvSpPr>
          <p:nvPr>
            <p:ph type="title"/>
          </p:nvPr>
        </p:nvSpPr>
        <p:spPr>
          <a:xfrm>
            <a:off x="828261" y="2710759"/>
            <a:ext cx="10515600" cy="1325563"/>
          </a:xfrm>
        </p:spPr>
        <p:txBody>
          <a:bodyPr/>
          <a:lstStyle/>
          <a:p>
            <a:r>
              <a:rPr lang="pl-PL">
                <a:solidFill>
                  <a:srgbClr val="0070C0"/>
                </a:solidFill>
              </a:rPr>
              <a:t>But how (not) to share in practice</a:t>
            </a:r>
            <a:endParaRPr lang="en-GB">
              <a:solidFill>
                <a:srgbClr val="0070C0"/>
              </a:solidFill>
            </a:endParaRPr>
          </a:p>
        </p:txBody>
      </p:sp>
    </p:spTree>
    <p:extLst>
      <p:ext uri="{BB962C8B-B14F-4D97-AF65-F5344CB8AC3E}">
        <p14:creationId xmlns:p14="http://schemas.microsoft.com/office/powerpoint/2010/main" val="3565066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62DF9-134C-4023-A338-A983DBB67D3D}"/>
              </a:ext>
            </a:extLst>
          </p:cNvPr>
          <p:cNvSpPr>
            <a:spLocks noGrp="1"/>
          </p:cNvSpPr>
          <p:nvPr>
            <p:ph type="title"/>
          </p:nvPr>
        </p:nvSpPr>
        <p:spPr/>
        <p:txBody>
          <a:bodyPr/>
          <a:lstStyle/>
          <a:p>
            <a:r>
              <a:rPr lang="en-GB">
                <a:solidFill>
                  <a:srgbClr val="0070C0"/>
                </a:solidFill>
              </a:rPr>
              <a:t>Data from publications</a:t>
            </a:r>
          </a:p>
        </p:txBody>
      </p:sp>
      <p:sp>
        <p:nvSpPr>
          <p:cNvPr id="3" name="Content Placeholder 2">
            <a:extLst>
              <a:ext uri="{FF2B5EF4-FFF2-40B4-BE49-F238E27FC236}">
                <a16:creationId xmlns:a16="http://schemas.microsoft.com/office/drawing/2014/main" id="{099866C7-86DC-42B0-AD43-7D4ADB0FBC7B}"/>
              </a:ext>
            </a:extLst>
          </p:cNvPr>
          <p:cNvSpPr>
            <a:spLocks noGrp="1"/>
          </p:cNvSpPr>
          <p:nvPr>
            <p:ph idx="1"/>
          </p:nvPr>
        </p:nvSpPr>
        <p:spPr/>
        <p:txBody>
          <a:bodyPr/>
          <a:lstStyle/>
          <a:p>
            <a:pPr marL="0" indent="0">
              <a:buNone/>
            </a:pPr>
            <a:r>
              <a:rPr lang="en-GB">
                <a:solidFill>
                  <a:srgbClr val="0070C0"/>
                </a:solidFill>
              </a:rPr>
              <a:t>…</a:t>
            </a:r>
          </a:p>
        </p:txBody>
      </p:sp>
    </p:spTree>
    <p:extLst>
      <p:ext uri="{BB962C8B-B14F-4D97-AF65-F5344CB8AC3E}">
        <p14:creationId xmlns:p14="http://schemas.microsoft.com/office/powerpoint/2010/main" val="84543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9BE0-3835-43A7-AEA4-D729BDA014EF}"/>
              </a:ext>
            </a:extLst>
          </p:cNvPr>
          <p:cNvSpPr>
            <a:spLocks noGrp="1"/>
          </p:cNvSpPr>
          <p:nvPr>
            <p:ph type="title"/>
          </p:nvPr>
        </p:nvSpPr>
        <p:spPr/>
        <p:txBody>
          <a:bodyPr/>
          <a:lstStyle/>
          <a:p>
            <a:r>
              <a:rPr lang="en-GB">
                <a:solidFill>
                  <a:srgbClr val="0070C0"/>
                </a:solidFill>
              </a:rPr>
              <a:t>Impossible protocol</a:t>
            </a:r>
          </a:p>
        </p:txBody>
      </p:sp>
      <p:pic>
        <p:nvPicPr>
          <p:cNvPr id="5" name="Content Placeholder 4" descr="Text&#10;&#10;Description automatically generated">
            <a:extLst>
              <a:ext uri="{FF2B5EF4-FFF2-40B4-BE49-F238E27FC236}">
                <a16:creationId xmlns:a16="http://schemas.microsoft.com/office/drawing/2014/main" id="{5227BF4F-B3B7-41B2-8BDB-7F496257A85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18649" y="2296161"/>
            <a:ext cx="8954702" cy="3410266"/>
          </a:xfrm>
        </p:spPr>
      </p:pic>
    </p:spTree>
    <p:extLst>
      <p:ext uri="{BB962C8B-B14F-4D97-AF65-F5344CB8AC3E}">
        <p14:creationId xmlns:p14="http://schemas.microsoft.com/office/powerpoint/2010/main" val="3818666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9BE0-3835-43A7-AEA4-D729BDA014EF}"/>
              </a:ext>
            </a:extLst>
          </p:cNvPr>
          <p:cNvSpPr>
            <a:spLocks noGrp="1"/>
          </p:cNvSpPr>
          <p:nvPr>
            <p:ph type="title"/>
          </p:nvPr>
        </p:nvSpPr>
        <p:spPr/>
        <p:txBody>
          <a:bodyPr/>
          <a:lstStyle/>
          <a:p>
            <a:r>
              <a:rPr lang="en-GB" dirty="0">
                <a:solidFill>
                  <a:srgbClr val="0070C0"/>
                </a:solidFill>
              </a:rPr>
              <a:t>Impossible </a:t>
            </a:r>
            <a:r>
              <a:rPr lang="pl-PL" dirty="0">
                <a:solidFill>
                  <a:srgbClr val="0070C0"/>
                </a:solidFill>
              </a:rPr>
              <a:t>average</a:t>
            </a:r>
            <a:endParaRPr lang="en-GB" dirty="0">
              <a:solidFill>
                <a:srgbClr val="0070C0"/>
              </a:solidFill>
            </a:endParaRPr>
          </a:p>
        </p:txBody>
      </p:sp>
      <p:sp>
        <p:nvSpPr>
          <p:cNvPr id="3" name="Content Placeholder 2"/>
          <p:cNvSpPr>
            <a:spLocks noGrp="1"/>
          </p:cNvSpPr>
          <p:nvPr>
            <p:ph idx="1"/>
          </p:nvPr>
        </p:nvSpPr>
        <p:spPr/>
        <p:txBody>
          <a:bodyPr/>
          <a:lstStyle/>
          <a:p>
            <a:endParaRPr lang="en-GB"/>
          </a:p>
        </p:txBody>
      </p:sp>
      <p:pic>
        <p:nvPicPr>
          <p:cNvPr id="5" name="Picture 4"/>
          <p:cNvPicPr>
            <a:picLocks noChangeAspect="1"/>
          </p:cNvPicPr>
          <p:nvPr/>
        </p:nvPicPr>
        <p:blipFill>
          <a:blip r:embed="rId2"/>
          <a:stretch>
            <a:fillRect/>
          </a:stretch>
        </p:blipFill>
        <p:spPr>
          <a:xfrm>
            <a:off x="194209" y="1516493"/>
            <a:ext cx="11803582" cy="5459606"/>
          </a:xfrm>
          <a:prstGeom prst="rect">
            <a:avLst/>
          </a:prstGeom>
        </p:spPr>
      </p:pic>
      <p:sp>
        <p:nvSpPr>
          <p:cNvPr id="4" name="Rectangle 3"/>
          <p:cNvSpPr/>
          <p:nvPr/>
        </p:nvSpPr>
        <p:spPr>
          <a:xfrm>
            <a:off x="7533685" y="1516493"/>
            <a:ext cx="833480" cy="5341507"/>
          </a:xfrm>
          <a:prstGeom prst="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8147323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9BE0-3835-43A7-AEA4-D729BDA014EF}"/>
              </a:ext>
            </a:extLst>
          </p:cNvPr>
          <p:cNvSpPr>
            <a:spLocks noGrp="1"/>
          </p:cNvSpPr>
          <p:nvPr>
            <p:ph type="title"/>
          </p:nvPr>
        </p:nvSpPr>
        <p:spPr/>
        <p:txBody>
          <a:bodyPr/>
          <a:lstStyle/>
          <a:p>
            <a:r>
              <a:rPr lang="en-GB" dirty="0">
                <a:solidFill>
                  <a:srgbClr val="0070C0"/>
                </a:solidFill>
              </a:rPr>
              <a:t>Impossible </a:t>
            </a:r>
            <a:r>
              <a:rPr lang="pl-PL" dirty="0">
                <a:solidFill>
                  <a:srgbClr val="0070C0"/>
                </a:solidFill>
              </a:rPr>
              <a:t>average</a:t>
            </a:r>
            <a:endParaRPr lang="en-GB" dirty="0">
              <a:solidFill>
                <a:srgbClr val="0070C0"/>
              </a:solidFill>
            </a:endParaRP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37487" y="1437130"/>
            <a:ext cx="9117026" cy="5128328"/>
          </a:xfrm>
        </p:spPr>
      </p:pic>
    </p:spTree>
    <p:extLst>
      <p:ext uri="{BB962C8B-B14F-4D97-AF65-F5344CB8AC3E}">
        <p14:creationId xmlns:p14="http://schemas.microsoft.com/office/powerpoint/2010/main" val="42857910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9BE0-3835-43A7-AEA4-D729BDA014EF}"/>
              </a:ext>
            </a:extLst>
          </p:cNvPr>
          <p:cNvSpPr>
            <a:spLocks noGrp="1"/>
          </p:cNvSpPr>
          <p:nvPr>
            <p:ph type="title"/>
          </p:nvPr>
        </p:nvSpPr>
        <p:spPr/>
        <p:txBody>
          <a:bodyPr/>
          <a:lstStyle/>
          <a:p>
            <a:r>
              <a:rPr lang="en-GB" dirty="0">
                <a:solidFill>
                  <a:srgbClr val="0070C0"/>
                </a:solidFill>
              </a:rPr>
              <a:t>Impossible </a:t>
            </a:r>
            <a:r>
              <a:rPr lang="pl-PL" dirty="0">
                <a:solidFill>
                  <a:srgbClr val="0070C0"/>
                </a:solidFill>
              </a:rPr>
              <a:t>average</a:t>
            </a:r>
            <a:endParaRPr lang="en-GB" dirty="0">
              <a:solidFill>
                <a:srgbClr val="0070C0"/>
              </a:solidFill>
            </a:endParaRPr>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182847" y="1237646"/>
            <a:ext cx="9826306" cy="5527296"/>
          </a:xfrm>
        </p:spPr>
      </p:pic>
    </p:spTree>
    <p:extLst>
      <p:ext uri="{BB962C8B-B14F-4D97-AF65-F5344CB8AC3E}">
        <p14:creationId xmlns:p14="http://schemas.microsoft.com/office/powerpoint/2010/main" val="22746273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2D9D2-D70D-4096-9D1F-9C14A2E4C401}"/>
              </a:ext>
            </a:extLst>
          </p:cNvPr>
          <p:cNvSpPr>
            <a:spLocks noGrp="1"/>
          </p:cNvSpPr>
          <p:nvPr>
            <p:ph type="title"/>
          </p:nvPr>
        </p:nvSpPr>
        <p:spPr/>
        <p:txBody>
          <a:bodyPr/>
          <a:lstStyle/>
          <a:p>
            <a:r>
              <a:rPr lang="en-GB">
                <a:solidFill>
                  <a:srgbClr val="0070C0"/>
                </a:solidFill>
              </a:rPr>
              <a:t>Common problems</a:t>
            </a:r>
          </a:p>
        </p:txBody>
      </p:sp>
      <p:sp>
        <p:nvSpPr>
          <p:cNvPr id="3" name="Content Placeholder 2">
            <a:extLst>
              <a:ext uri="{FF2B5EF4-FFF2-40B4-BE49-F238E27FC236}">
                <a16:creationId xmlns:a16="http://schemas.microsoft.com/office/drawing/2014/main" id="{A33D701F-93E2-48AA-83A7-DB6D27798AB0}"/>
              </a:ext>
            </a:extLst>
          </p:cNvPr>
          <p:cNvSpPr>
            <a:spLocks noGrp="1"/>
          </p:cNvSpPr>
          <p:nvPr>
            <p:ph idx="1"/>
          </p:nvPr>
        </p:nvSpPr>
        <p:spPr>
          <a:xfrm>
            <a:off x="838200" y="1825625"/>
            <a:ext cx="10610850" cy="4351338"/>
          </a:xfrm>
        </p:spPr>
        <p:txBody>
          <a:bodyPr vert="horz" lIns="91440" tIns="45720" rIns="91440" bIns="45720" rtlCol="0" anchor="t">
            <a:normAutofit/>
          </a:bodyPr>
          <a:lstStyle/>
          <a:p>
            <a:pPr marL="0" lvl="0" indent="0">
              <a:buNone/>
            </a:pPr>
            <a:r>
              <a:rPr lang="pl-PL">
                <a:solidFill>
                  <a:srgbClr val="0070C0"/>
                </a:solidFill>
              </a:rPr>
              <a:t>The f</a:t>
            </a:r>
            <a:r>
              <a:rPr lang="en-GB" err="1">
                <a:solidFill>
                  <a:srgbClr val="0070C0"/>
                </a:solidFill>
              </a:rPr>
              <a:t>irst</a:t>
            </a:r>
            <a:r>
              <a:rPr lang="en-GB">
                <a:solidFill>
                  <a:srgbClr val="0070C0"/>
                </a:solidFill>
              </a:rPr>
              <a:t> example</a:t>
            </a:r>
          </a:p>
          <a:p>
            <a:pPr lvl="0"/>
            <a:r>
              <a:rPr lang="en-GB">
                <a:solidFill>
                  <a:srgbClr val="0070C0"/>
                </a:solidFill>
              </a:rPr>
              <a:t>the protocol was difficult to </a:t>
            </a:r>
            <a:r>
              <a:rPr lang="en-GB" b="1" i="1">
                <a:solidFill>
                  <a:srgbClr val="0070C0"/>
                </a:solidFill>
              </a:rPr>
              <a:t>find</a:t>
            </a:r>
            <a:r>
              <a:rPr lang="en-GB">
                <a:solidFill>
                  <a:srgbClr val="0070C0"/>
                </a:solidFill>
              </a:rPr>
              <a:t> (the loops), </a:t>
            </a:r>
          </a:p>
          <a:p>
            <a:pPr lvl="0"/>
            <a:r>
              <a:rPr lang="en-GB">
                <a:solidFill>
                  <a:srgbClr val="0070C0"/>
                </a:solidFill>
              </a:rPr>
              <a:t>the protocol difficult to </a:t>
            </a:r>
            <a:r>
              <a:rPr lang="en-GB" b="1" i="1">
                <a:solidFill>
                  <a:srgbClr val="0070C0"/>
                </a:solidFill>
              </a:rPr>
              <a:t>access</a:t>
            </a:r>
            <a:r>
              <a:rPr lang="en-GB">
                <a:solidFill>
                  <a:srgbClr val="0070C0"/>
                </a:solidFill>
              </a:rPr>
              <a:t> (pay wall), </a:t>
            </a:r>
          </a:p>
          <a:p>
            <a:pPr lvl="0"/>
            <a:r>
              <a:rPr lang="en-GB">
                <a:solidFill>
                  <a:srgbClr val="0070C0"/>
                </a:solidFill>
              </a:rPr>
              <a:t>and not </a:t>
            </a:r>
            <a:r>
              <a:rPr lang="en-GB" b="1" i="1">
                <a:solidFill>
                  <a:srgbClr val="0070C0"/>
                </a:solidFill>
              </a:rPr>
              <a:t>reusable</a:t>
            </a:r>
            <a:r>
              <a:rPr lang="en-GB">
                <a:solidFill>
                  <a:srgbClr val="0070C0"/>
                </a:solidFill>
              </a:rPr>
              <a:t> as it lacked the necessary details (dead-end).</a:t>
            </a:r>
            <a:endParaRPr lang="pl-PL">
              <a:solidFill>
                <a:srgbClr val="0070C0"/>
              </a:solidFill>
            </a:endParaRPr>
          </a:p>
          <a:p>
            <a:pPr marL="0" lvl="0" indent="0">
              <a:buNone/>
            </a:pPr>
            <a:endParaRPr lang="pl-PL">
              <a:solidFill>
                <a:srgbClr val="0070C0"/>
              </a:solidFill>
            </a:endParaRPr>
          </a:p>
          <a:p>
            <a:pPr marL="0" lvl="0" indent="0">
              <a:buNone/>
            </a:pPr>
            <a:r>
              <a:rPr lang="pl-PL">
                <a:solidFill>
                  <a:srgbClr val="0070C0"/>
                </a:solidFill>
              </a:rPr>
              <a:t>The second</a:t>
            </a:r>
            <a:r>
              <a:rPr lang="en-GB">
                <a:solidFill>
                  <a:srgbClr val="0070C0"/>
                </a:solidFill>
              </a:rPr>
              <a:t> example</a:t>
            </a:r>
            <a:r>
              <a:rPr lang="pl-PL">
                <a:solidFill>
                  <a:srgbClr val="0070C0"/>
                </a:solidFill>
              </a:rPr>
              <a:t> </a:t>
            </a:r>
            <a:r>
              <a:rPr lang="en-GB">
                <a:solidFill>
                  <a:srgbClr val="0070C0"/>
                </a:solidFill>
              </a:rPr>
              <a:t>not </a:t>
            </a:r>
            <a:r>
              <a:rPr lang="en-GB" b="1" i="1">
                <a:solidFill>
                  <a:srgbClr val="0070C0"/>
                </a:solidFill>
              </a:rPr>
              <a:t>interoperable</a:t>
            </a:r>
            <a:r>
              <a:rPr lang="en-GB">
                <a:solidFill>
                  <a:srgbClr val="0070C0"/>
                </a:solidFill>
              </a:rPr>
              <a:t> and </a:t>
            </a:r>
            <a:r>
              <a:rPr lang="en-GB" b="1" i="1">
                <a:solidFill>
                  <a:srgbClr val="0070C0"/>
                </a:solidFill>
              </a:rPr>
              <a:t>reusable</a:t>
            </a:r>
            <a:endParaRPr lang="en-GB">
              <a:solidFill>
                <a:srgbClr val="0070C0"/>
              </a:solidFill>
            </a:endParaRPr>
          </a:p>
          <a:p>
            <a:pPr lvl="0"/>
            <a:r>
              <a:rPr lang="pl-PL">
                <a:solidFill>
                  <a:srgbClr val="0070C0"/>
                </a:solidFill>
              </a:rPr>
              <a:t>Numerical data as graphs / pdf</a:t>
            </a:r>
            <a:endParaRPr lang="en-GB">
              <a:solidFill>
                <a:srgbClr val="0070C0"/>
              </a:solidFill>
            </a:endParaRPr>
          </a:p>
          <a:p>
            <a:pPr lvl="0"/>
            <a:r>
              <a:rPr lang="pl-PL">
                <a:solidFill>
                  <a:srgbClr val="0070C0"/>
                </a:solidFill>
              </a:rPr>
              <a:t>Obscure column headers</a:t>
            </a:r>
            <a:r>
              <a:rPr lang="en-GB">
                <a:solidFill>
                  <a:srgbClr val="0070C0"/>
                </a:solidFill>
              </a:rPr>
              <a:t> </a:t>
            </a:r>
          </a:p>
        </p:txBody>
      </p:sp>
    </p:spTree>
    <p:extLst>
      <p:ext uri="{BB962C8B-B14F-4D97-AF65-F5344CB8AC3E}">
        <p14:creationId xmlns:p14="http://schemas.microsoft.com/office/powerpoint/2010/main" val="596300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C591E-5DBA-4225-9356-B455AD77E2F2}"/>
              </a:ext>
            </a:extLst>
          </p:cNvPr>
          <p:cNvSpPr>
            <a:spLocks noGrp="1"/>
          </p:cNvSpPr>
          <p:nvPr>
            <p:ph type="title"/>
          </p:nvPr>
        </p:nvSpPr>
        <p:spPr/>
        <p:txBody>
          <a:bodyPr/>
          <a:lstStyle/>
          <a:p>
            <a:r>
              <a:rPr lang="en-GB">
                <a:solidFill>
                  <a:srgbClr val="0070C0"/>
                </a:solidFill>
              </a:rPr>
              <a:t>Common problems</a:t>
            </a:r>
          </a:p>
        </p:txBody>
      </p:sp>
      <p:sp>
        <p:nvSpPr>
          <p:cNvPr id="3" name="Content Placeholder 2">
            <a:extLst>
              <a:ext uri="{FF2B5EF4-FFF2-40B4-BE49-F238E27FC236}">
                <a16:creationId xmlns:a16="http://schemas.microsoft.com/office/drawing/2014/main" id="{925D96EA-985C-42EF-A20F-F2A2EA1FFA9E}"/>
              </a:ext>
            </a:extLst>
          </p:cNvPr>
          <p:cNvSpPr>
            <a:spLocks noGrp="1"/>
          </p:cNvSpPr>
          <p:nvPr>
            <p:ph idx="1"/>
          </p:nvPr>
        </p:nvSpPr>
        <p:spPr/>
        <p:txBody>
          <a:bodyPr/>
          <a:lstStyle/>
          <a:p>
            <a:endParaRPr lang="pl-PL"/>
          </a:p>
          <a:p>
            <a:r>
              <a:rPr lang="en-GB">
                <a:solidFill>
                  <a:srgbClr val="0070C0"/>
                </a:solidFill>
              </a:rPr>
              <a:t>Only averaged data available</a:t>
            </a:r>
          </a:p>
          <a:p>
            <a:r>
              <a:rPr lang="en-GB">
                <a:solidFill>
                  <a:srgbClr val="0070C0"/>
                </a:solidFill>
              </a:rPr>
              <a:t>No numerical data available</a:t>
            </a:r>
          </a:p>
          <a:p>
            <a:r>
              <a:rPr lang="en-GB">
                <a:solidFill>
                  <a:srgbClr val="0070C0"/>
                </a:solidFill>
              </a:rPr>
              <a:t>Data tables as PDF files in supporting information</a:t>
            </a:r>
          </a:p>
          <a:p>
            <a:r>
              <a:rPr lang="en-GB">
                <a:solidFill>
                  <a:srgbClr val="0070C0"/>
                </a:solidFill>
              </a:rPr>
              <a:t>Vendor specific file formats</a:t>
            </a:r>
          </a:p>
          <a:p>
            <a:r>
              <a:rPr lang="en-GB">
                <a:solidFill>
                  <a:srgbClr val="0070C0"/>
                </a:solidFill>
              </a:rPr>
              <a:t>Links to non existing group websites / databases</a:t>
            </a:r>
          </a:p>
          <a:p>
            <a:r>
              <a:rPr lang="en-GB">
                <a:solidFill>
                  <a:srgbClr val="0070C0"/>
                </a:solidFill>
              </a:rPr>
              <a:t>Data / Code “on request”</a:t>
            </a:r>
          </a:p>
          <a:p>
            <a:endParaRPr lang="en-GB"/>
          </a:p>
          <a:p>
            <a:endParaRPr lang="en-GB"/>
          </a:p>
        </p:txBody>
      </p:sp>
    </p:spTree>
    <p:extLst>
      <p:ext uri="{BB962C8B-B14F-4D97-AF65-F5344CB8AC3E}">
        <p14:creationId xmlns:p14="http://schemas.microsoft.com/office/powerpoint/2010/main" val="14453187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BFE92-9990-4094-B7B2-01514614F16E}"/>
              </a:ext>
            </a:extLst>
          </p:cNvPr>
          <p:cNvSpPr>
            <a:spLocks noGrp="1"/>
          </p:cNvSpPr>
          <p:nvPr>
            <p:ph type="title"/>
          </p:nvPr>
        </p:nvSpPr>
        <p:spPr/>
        <p:txBody>
          <a:bodyPr/>
          <a:lstStyle/>
          <a:p>
            <a:r>
              <a:rPr lang="en-GB">
                <a:solidFill>
                  <a:srgbClr val="0070C0"/>
                </a:solidFill>
              </a:rPr>
              <a:t>FAIR principles</a:t>
            </a:r>
          </a:p>
        </p:txBody>
      </p:sp>
      <p:pic>
        <p:nvPicPr>
          <p:cNvPr id="4" name="Picture 2" descr="http://2.bp.blogspot.com/-pSVlRf9P_q0/V-zHNtoNHmI/AAAAAAAALGU/mVlaYp0n1DMtmp9rRMtAwV_a0Jj-MD2fwCK4B/s1600/FAIR.png">
            <a:extLst>
              <a:ext uri="{FF2B5EF4-FFF2-40B4-BE49-F238E27FC236}">
                <a16:creationId xmlns:a16="http://schemas.microsoft.com/office/drawing/2014/main" id="{F1145B5C-E672-4E3C-B4D6-B2EC43366A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6968" y="2190209"/>
            <a:ext cx="9036496" cy="306679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376771C-B2F6-4E5B-B128-C9FDB872F544}"/>
              </a:ext>
            </a:extLst>
          </p:cNvPr>
          <p:cNvSpPr txBox="1"/>
          <p:nvPr/>
        </p:nvSpPr>
        <p:spPr>
          <a:xfrm>
            <a:off x="669303" y="6353666"/>
            <a:ext cx="1485215" cy="307777"/>
          </a:xfrm>
          <a:prstGeom prst="rect">
            <a:avLst/>
          </a:prstGeom>
          <a:noFill/>
        </p:spPr>
        <p:txBody>
          <a:bodyPr wrap="none" rtlCol="0">
            <a:spAutoFit/>
          </a:bodyPr>
          <a:lstStyle/>
          <a:p>
            <a:r>
              <a:rPr lang="en-GB" sz="1400">
                <a:solidFill>
                  <a:srgbClr val="0070C0"/>
                </a:solidFill>
              </a:rPr>
              <a:t>CREDITS [5] CC BY</a:t>
            </a:r>
          </a:p>
        </p:txBody>
      </p:sp>
    </p:spTree>
    <p:extLst>
      <p:ext uri="{BB962C8B-B14F-4D97-AF65-F5344CB8AC3E}">
        <p14:creationId xmlns:p14="http://schemas.microsoft.com/office/powerpoint/2010/main" val="2172797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538403-A0F1-4EAE-B9A1-767441FFC8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8601" y="775917"/>
            <a:ext cx="5534797" cy="5306165"/>
          </a:xfrm>
          <a:prstGeom prst="rect">
            <a:avLst/>
          </a:prstGeom>
        </p:spPr>
      </p:pic>
      <p:sp>
        <p:nvSpPr>
          <p:cNvPr id="4" name="TextBox 3">
            <a:extLst>
              <a:ext uri="{FF2B5EF4-FFF2-40B4-BE49-F238E27FC236}">
                <a16:creationId xmlns:a16="http://schemas.microsoft.com/office/drawing/2014/main" id="{65E4033D-0A6C-4795-B35E-5C301B761673}"/>
              </a:ext>
            </a:extLst>
          </p:cNvPr>
          <p:cNvSpPr txBox="1"/>
          <p:nvPr/>
        </p:nvSpPr>
        <p:spPr>
          <a:xfrm>
            <a:off x="207974" y="6257385"/>
            <a:ext cx="6094854" cy="369332"/>
          </a:xfrm>
          <a:prstGeom prst="rect">
            <a:avLst/>
          </a:prstGeom>
          <a:noFill/>
        </p:spPr>
        <p:txBody>
          <a:bodyPr wrap="square">
            <a:spAutoFit/>
          </a:bodyPr>
          <a:lstStyle/>
          <a:p>
            <a:r>
              <a:rPr lang="en-GB" b="0" i="0" dirty="0">
                <a:solidFill>
                  <a:srgbClr val="2E96F3"/>
                </a:solidFill>
                <a:effectLst/>
                <a:latin typeface="Quicksand"/>
                <a:hlinkClick r:id="rId3"/>
              </a:rPr>
              <a:t>https://forms.office.com/e/Pb0Dx6H4YL</a:t>
            </a:r>
            <a:endParaRPr lang="en-GB" dirty="0"/>
          </a:p>
        </p:txBody>
      </p:sp>
    </p:spTree>
    <p:extLst>
      <p:ext uri="{BB962C8B-B14F-4D97-AF65-F5344CB8AC3E}">
        <p14:creationId xmlns:p14="http://schemas.microsoft.com/office/powerpoint/2010/main" val="37727961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BFE92-9990-4094-B7B2-01514614F16E}"/>
              </a:ext>
            </a:extLst>
          </p:cNvPr>
          <p:cNvSpPr>
            <a:spLocks noGrp="1"/>
          </p:cNvSpPr>
          <p:nvPr>
            <p:ph type="title"/>
          </p:nvPr>
        </p:nvSpPr>
        <p:spPr/>
        <p:txBody>
          <a:bodyPr/>
          <a:lstStyle/>
          <a:p>
            <a:r>
              <a:rPr lang="en-GB">
                <a:solidFill>
                  <a:srgbClr val="0070C0"/>
                </a:solidFill>
              </a:rPr>
              <a:t>FAIR principles</a:t>
            </a:r>
          </a:p>
        </p:txBody>
      </p:sp>
      <p:sp>
        <p:nvSpPr>
          <p:cNvPr id="9" name="Rectangle 8">
            <a:extLst>
              <a:ext uri="{FF2B5EF4-FFF2-40B4-BE49-F238E27FC236}">
                <a16:creationId xmlns:a16="http://schemas.microsoft.com/office/drawing/2014/main" id="{04AEE4B5-946D-4302-AC98-9937AF758DFD}"/>
              </a:ext>
            </a:extLst>
          </p:cNvPr>
          <p:cNvSpPr/>
          <p:nvPr/>
        </p:nvSpPr>
        <p:spPr>
          <a:xfrm>
            <a:off x="633167" y="1423550"/>
            <a:ext cx="10925666" cy="4708981"/>
          </a:xfrm>
          <a:prstGeom prst="rect">
            <a:avLst/>
          </a:prstGeom>
        </p:spPr>
        <p:txBody>
          <a:bodyPr wrap="square" lIns="91440" tIns="45720" rIns="91440" bIns="45720" anchor="t">
            <a:spAutoFit/>
          </a:bodyPr>
          <a:lstStyle/>
          <a:p>
            <a:r>
              <a:rPr lang="en-GB" sz="2000" b="1">
                <a:solidFill>
                  <a:srgbClr val="0070C0"/>
                </a:solidFill>
              </a:rPr>
              <a:t>Findable</a:t>
            </a:r>
            <a:r>
              <a:rPr lang="en-GB" sz="2000">
                <a:solidFill>
                  <a:srgbClr val="0070C0"/>
                </a:solidFill>
              </a:rPr>
              <a:t>:  </a:t>
            </a:r>
            <a:endParaRPr lang="pl-PL" sz="2000">
              <a:solidFill>
                <a:srgbClr val="0070C0"/>
              </a:solidFill>
            </a:endParaRPr>
          </a:p>
          <a:p>
            <a:pPr marL="342900" indent="-342900">
              <a:buFont typeface="Arial" panose="020B0604020202020204" pitchFamily="34" charset="0"/>
              <a:buChar char="•"/>
            </a:pPr>
            <a:r>
              <a:rPr lang="pl-PL" sz="2000" err="1">
                <a:solidFill>
                  <a:srgbClr val="0070C0"/>
                </a:solidFill>
              </a:rPr>
              <a:t>persistent</a:t>
            </a:r>
            <a:r>
              <a:rPr lang="pl-PL" sz="2000">
                <a:solidFill>
                  <a:srgbClr val="0070C0"/>
                </a:solidFill>
              </a:rPr>
              <a:t> </a:t>
            </a:r>
            <a:r>
              <a:rPr lang="pl-PL" sz="2000" err="1">
                <a:solidFill>
                  <a:srgbClr val="0070C0"/>
                </a:solidFill>
              </a:rPr>
              <a:t>identifiers</a:t>
            </a:r>
            <a:r>
              <a:rPr lang="pl-PL" sz="2000">
                <a:solidFill>
                  <a:srgbClr val="0070C0"/>
                </a:solidFill>
              </a:rPr>
              <a:t> </a:t>
            </a:r>
            <a:r>
              <a:rPr lang="pl-PL" sz="2000" err="1">
                <a:solidFill>
                  <a:srgbClr val="0070C0"/>
                </a:solidFill>
              </a:rPr>
              <a:t>pointing</a:t>
            </a:r>
            <a:r>
              <a:rPr lang="pl-PL" sz="2000">
                <a:solidFill>
                  <a:srgbClr val="0070C0"/>
                </a:solidFill>
              </a:rPr>
              <a:t> to the data</a:t>
            </a:r>
            <a:endParaRPr lang="pl-PL" sz="2000">
              <a:solidFill>
                <a:srgbClr val="0070C0"/>
              </a:solidFill>
              <a:cs typeface="Calibri"/>
            </a:endParaRPr>
          </a:p>
          <a:p>
            <a:pPr marL="342900" indent="-342900">
              <a:buFont typeface="Arial" panose="020B0604020202020204" pitchFamily="34" charset="0"/>
              <a:buChar char="•"/>
            </a:pPr>
            <a:r>
              <a:rPr lang="pl-PL" sz="2000" err="1">
                <a:solidFill>
                  <a:srgbClr val="0070C0"/>
                </a:solidFill>
              </a:rPr>
              <a:t>descriptions</a:t>
            </a:r>
            <a:r>
              <a:rPr lang="pl-PL" sz="2000">
                <a:solidFill>
                  <a:srgbClr val="0070C0"/>
                </a:solidFill>
              </a:rPr>
              <a:t> </a:t>
            </a:r>
            <a:r>
              <a:rPr lang="pl-PL" sz="2000" err="1">
                <a:solidFill>
                  <a:srgbClr val="0070C0"/>
                </a:solidFill>
              </a:rPr>
              <a:t>that</a:t>
            </a:r>
            <a:r>
              <a:rPr lang="pl-PL" sz="2000">
                <a:solidFill>
                  <a:srgbClr val="0070C0"/>
                </a:solidFill>
              </a:rPr>
              <a:t> </a:t>
            </a:r>
            <a:r>
              <a:rPr lang="pl-PL" sz="2000" err="1">
                <a:solidFill>
                  <a:srgbClr val="0070C0"/>
                </a:solidFill>
              </a:rPr>
              <a:t>allow</a:t>
            </a:r>
            <a:r>
              <a:rPr lang="pl-PL" sz="2000">
                <a:solidFill>
                  <a:srgbClr val="0070C0"/>
                </a:solidFill>
              </a:rPr>
              <a:t> </a:t>
            </a:r>
            <a:r>
              <a:rPr lang="pl-PL" sz="2000" err="1">
                <a:solidFill>
                  <a:srgbClr val="0070C0"/>
                </a:solidFill>
              </a:rPr>
              <a:t>discovery</a:t>
            </a:r>
            <a:r>
              <a:rPr lang="pl-PL" sz="2000">
                <a:solidFill>
                  <a:srgbClr val="0070C0"/>
                </a:solidFill>
              </a:rPr>
              <a:t> by</a:t>
            </a:r>
            <a:r>
              <a:rPr lang="en-GB" sz="2000">
                <a:solidFill>
                  <a:srgbClr val="0070C0"/>
                </a:solidFill>
              </a:rPr>
              <a:t> both humans and computers</a:t>
            </a:r>
          </a:p>
          <a:p>
            <a:endParaRPr lang="en-GB" sz="2000">
              <a:solidFill>
                <a:srgbClr val="0070C0"/>
              </a:solidFill>
            </a:endParaRPr>
          </a:p>
          <a:p>
            <a:r>
              <a:rPr lang="en-GB" sz="2000" b="1">
                <a:solidFill>
                  <a:srgbClr val="0070C0"/>
                </a:solidFill>
              </a:rPr>
              <a:t>Accessible</a:t>
            </a:r>
            <a:r>
              <a:rPr lang="en-GB" sz="2000">
                <a:solidFill>
                  <a:srgbClr val="0070C0"/>
                </a:solidFill>
              </a:rPr>
              <a:t>: </a:t>
            </a:r>
            <a:endParaRPr lang="pl-PL" sz="2000">
              <a:solidFill>
                <a:srgbClr val="0070C0"/>
              </a:solidFill>
            </a:endParaRPr>
          </a:p>
          <a:p>
            <a:pPr marL="342900" indent="-342900">
              <a:buFont typeface="Arial" panose="020B0604020202020204" pitchFamily="34" charset="0"/>
              <a:buChar char="•"/>
            </a:pPr>
            <a:r>
              <a:rPr lang="en-GB" sz="2000">
                <a:solidFill>
                  <a:srgbClr val="0070C0"/>
                </a:solidFill>
              </a:rPr>
              <a:t>(meta)data retrieval</a:t>
            </a:r>
            <a:r>
              <a:rPr lang="pl-PL" sz="2000">
                <a:solidFill>
                  <a:srgbClr val="0070C0"/>
                </a:solidFill>
              </a:rPr>
              <a:t> by standard protocols (http)</a:t>
            </a:r>
          </a:p>
          <a:p>
            <a:pPr marL="342900" indent="-342900">
              <a:buFont typeface="Arial" panose="020B0604020202020204" pitchFamily="34" charset="0"/>
              <a:buChar char="•"/>
            </a:pPr>
            <a:r>
              <a:rPr lang="pl-PL" sz="2000">
                <a:solidFill>
                  <a:srgbClr val="0070C0"/>
                </a:solidFill>
              </a:rPr>
              <a:t>m</a:t>
            </a:r>
            <a:r>
              <a:rPr lang="en-GB" sz="2000" err="1">
                <a:solidFill>
                  <a:srgbClr val="0070C0"/>
                </a:solidFill>
              </a:rPr>
              <a:t>etadata</a:t>
            </a:r>
            <a:r>
              <a:rPr lang="en-GB" sz="2000">
                <a:solidFill>
                  <a:srgbClr val="0070C0"/>
                </a:solidFill>
              </a:rPr>
              <a:t> available even when the data are no</a:t>
            </a:r>
            <a:r>
              <a:rPr lang="pl-PL" sz="2000">
                <a:solidFill>
                  <a:srgbClr val="0070C0"/>
                </a:solidFill>
              </a:rPr>
              <a:t>t</a:t>
            </a:r>
            <a:endParaRPr lang="en-GB" sz="2000">
              <a:solidFill>
                <a:srgbClr val="0070C0"/>
              </a:solidFill>
            </a:endParaRPr>
          </a:p>
          <a:p>
            <a:endParaRPr lang="en-GB" sz="2000">
              <a:solidFill>
                <a:srgbClr val="0070C0"/>
              </a:solidFill>
            </a:endParaRPr>
          </a:p>
          <a:p>
            <a:r>
              <a:rPr lang="en-GB" sz="2000" b="1">
                <a:solidFill>
                  <a:srgbClr val="0070C0"/>
                </a:solidFill>
              </a:rPr>
              <a:t>Interoperable</a:t>
            </a:r>
            <a:r>
              <a:rPr lang="en-GB" sz="2000">
                <a:solidFill>
                  <a:srgbClr val="0070C0"/>
                </a:solidFill>
              </a:rPr>
              <a:t>: </a:t>
            </a:r>
            <a:endParaRPr lang="pl-PL" sz="2000">
              <a:solidFill>
                <a:srgbClr val="0070C0"/>
              </a:solidFill>
            </a:endParaRPr>
          </a:p>
          <a:p>
            <a:pPr marL="342900" indent="-342900">
              <a:buFont typeface="Arial" panose="020B0604020202020204" pitchFamily="34" charset="0"/>
              <a:buChar char="•"/>
            </a:pPr>
            <a:r>
              <a:rPr lang="pl-PL" sz="2000">
                <a:solidFill>
                  <a:srgbClr val="0070C0"/>
                </a:solidFill>
              </a:rPr>
              <a:t>(meta)data saved in open/common format (</a:t>
            </a:r>
            <a:r>
              <a:rPr lang="en-GB" sz="2000">
                <a:solidFill>
                  <a:srgbClr val="0070C0"/>
                </a:solidFill>
              </a:rPr>
              <a:t>interpretable for various tools</a:t>
            </a:r>
            <a:r>
              <a:rPr lang="pl-PL" sz="2000">
                <a:solidFill>
                  <a:srgbClr val="0070C0"/>
                </a:solidFill>
              </a:rPr>
              <a:t>)</a:t>
            </a:r>
          </a:p>
          <a:p>
            <a:pPr marL="342900" indent="-342900">
              <a:buFont typeface="Arial" panose="020B0604020202020204" pitchFamily="34" charset="0"/>
              <a:buChar char="•"/>
            </a:pPr>
            <a:r>
              <a:rPr lang="en-GB" sz="2000">
                <a:solidFill>
                  <a:srgbClr val="0070C0"/>
                </a:solidFill>
              </a:rPr>
              <a:t>(</a:t>
            </a:r>
            <a:r>
              <a:rPr lang="pl-PL" sz="2000">
                <a:solidFill>
                  <a:srgbClr val="0070C0"/>
                </a:solidFill>
              </a:rPr>
              <a:t>m</a:t>
            </a:r>
            <a:r>
              <a:rPr lang="en-GB" sz="2000">
                <a:solidFill>
                  <a:srgbClr val="0070C0"/>
                </a:solidFill>
              </a:rPr>
              <a:t>eta)data should use vocabularies that follow FAIR principles.</a:t>
            </a:r>
          </a:p>
          <a:p>
            <a:endParaRPr lang="en-GB" sz="2000">
              <a:solidFill>
                <a:srgbClr val="0070C0"/>
              </a:solidFill>
            </a:endParaRPr>
          </a:p>
          <a:p>
            <a:r>
              <a:rPr lang="en-GB" sz="2000" b="1">
                <a:solidFill>
                  <a:srgbClr val="0070C0"/>
                </a:solidFill>
              </a:rPr>
              <a:t>Re-usable</a:t>
            </a:r>
            <a:r>
              <a:rPr lang="en-GB" sz="2000">
                <a:solidFill>
                  <a:srgbClr val="0070C0"/>
                </a:solidFill>
              </a:rPr>
              <a:t>: </a:t>
            </a:r>
            <a:endParaRPr lang="pl-PL" sz="2000">
              <a:solidFill>
                <a:srgbClr val="0070C0"/>
              </a:solidFill>
            </a:endParaRPr>
          </a:p>
          <a:p>
            <a:pPr marL="342900" indent="-342900">
              <a:buFont typeface="Arial" panose="020B0604020202020204" pitchFamily="34" charset="0"/>
              <a:buChar char="•"/>
            </a:pPr>
            <a:r>
              <a:rPr lang="en-GB" sz="2000">
                <a:solidFill>
                  <a:srgbClr val="0070C0"/>
                </a:solidFill>
              </a:rPr>
              <a:t>data should be well-described so that they can be replicated and/or combined in different settings</a:t>
            </a:r>
            <a:endParaRPr lang="pl-PL" sz="2000">
              <a:solidFill>
                <a:srgbClr val="0070C0"/>
              </a:solidFill>
            </a:endParaRPr>
          </a:p>
          <a:p>
            <a:pPr marL="342900" indent="-342900">
              <a:buFont typeface="Arial" panose="020B0604020202020204" pitchFamily="34" charset="0"/>
              <a:buChar char="•"/>
            </a:pPr>
            <a:r>
              <a:rPr lang="pl-PL" sz="2000">
                <a:solidFill>
                  <a:srgbClr val="0070C0"/>
                </a:solidFill>
              </a:rPr>
              <a:t>conditions of</a:t>
            </a:r>
            <a:r>
              <a:rPr lang="en-GB" sz="2000">
                <a:solidFill>
                  <a:srgbClr val="0070C0"/>
                </a:solidFill>
              </a:rPr>
              <a:t> </a:t>
            </a:r>
            <a:r>
              <a:rPr lang="pl-PL" sz="2000">
                <a:solidFill>
                  <a:srgbClr val="0070C0"/>
                </a:solidFill>
              </a:rPr>
              <a:t>t</a:t>
            </a:r>
            <a:r>
              <a:rPr lang="en-GB" sz="2000">
                <a:solidFill>
                  <a:srgbClr val="0070C0"/>
                </a:solidFill>
              </a:rPr>
              <a:t>he reuse should be stated with </a:t>
            </a:r>
            <a:r>
              <a:rPr lang="pl-PL" sz="2000">
                <a:solidFill>
                  <a:srgbClr val="0070C0"/>
                </a:solidFill>
              </a:rPr>
              <a:t>a </a:t>
            </a:r>
            <a:r>
              <a:rPr lang="en-GB" sz="2000">
                <a:solidFill>
                  <a:srgbClr val="0070C0"/>
                </a:solidFill>
              </a:rPr>
              <a:t>clear license</a:t>
            </a:r>
          </a:p>
        </p:txBody>
      </p:sp>
    </p:spTree>
    <p:extLst>
      <p:ext uri="{BB962C8B-B14F-4D97-AF65-F5344CB8AC3E}">
        <p14:creationId xmlns:p14="http://schemas.microsoft.com/office/powerpoint/2010/main" val="36866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BFE92-9990-4094-B7B2-01514614F16E}"/>
              </a:ext>
            </a:extLst>
          </p:cNvPr>
          <p:cNvSpPr>
            <a:spLocks noGrp="1"/>
          </p:cNvSpPr>
          <p:nvPr>
            <p:ph type="title"/>
          </p:nvPr>
        </p:nvSpPr>
        <p:spPr/>
        <p:txBody>
          <a:bodyPr/>
          <a:lstStyle/>
          <a:p>
            <a:r>
              <a:rPr lang="en-GB">
                <a:solidFill>
                  <a:srgbClr val="0070C0"/>
                </a:solidFill>
              </a:rPr>
              <a:t>FAIR in biological practice</a:t>
            </a:r>
          </a:p>
        </p:txBody>
      </p:sp>
      <p:sp>
        <p:nvSpPr>
          <p:cNvPr id="9" name="Rectangle 8">
            <a:extLst>
              <a:ext uri="{FF2B5EF4-FFF2-40B4-BE49-F238E27FC236}">
                <a16:creationId xmlns:a16="http://schemas.microsoft.com/office/drawing/2014/main" id="{04AEE4B5-946D-4302-AC98-9937AF758DFD}"/>
              </a:ext>
            </a:extLst>
          </p:cNvPr>
          <p:cNvSpPr/>
          <p:nvPr/>
        </p:nvSpPr>
        <p:spPr>
          <a:xfrm>
            <a:off x="633167" y="1461257"/>
            <a:ext cx="10925666" cy="4893647"/>
          </a:xfrm>
          <a:prstGeom prst="rect">
            <a:avLst/>
          </a:prstGeom>
        </p:spPr>
        <p:txBody>
          <a:bodyPr wrap="square" lIns="91440" tIns="45720" rIns="91440" bIns="45720" anchor="t">
            <a:spAutoFit/>
          </a:bodyPr>
          <a:lstStyle/>
          <a:p>
            <a:r>
              <a:rPr lang="en-GB" sz="2400" b="1">
                <a:solidFill>
                  <a:srgbClr val="0070C0"/>
                </a:solidFill>
              </a:rPr>
              <a:t>Findable &amp; Accessible  </a:t>
            </a:r>
          </a:p>
          <a:p>
            <a:endParaRPr lang="en-GB" sz="2400">
              <a:solidFill>
                <a:srgbClr val="0070C0"/>
              </a:solidFill>
            </a:endParaRPr>
          </a:p>
          <a:p>
            <a:r>
              <a:rPr lang="en-GB" sz="2400">
                <a:solidFill>
                  <a:srgbClr val="0070C0"/>
                </a:solidFill>
              </a:rPr>
              <a:t>Deposit data to an external, reputable public repository.</a:t>
            </a:r>
            <a:endParaRPr lang="en-GB" sz="2400">
              <a:solidFill>
                <a:srgbClr val="0070C0"/>
              </a:solidFill>
              <a:cs typeface="Calibri"/>
            </a:endParaRPr>
          </a:p>
          <a:p>
            <a:endParaRPr lang="en-GB" sz="2400">
              <a:solidFill>
                <a:srgbClr val="0070C0"/>
              </a:solidFill>
            </a:endParaRPr>
          </a:p>
          <a:p>
            <a:r>
              <a:rPr lang="en-GB" sz="2400">
                <a:solidFill>
                  <a:srgbClr val="0070C0"/>
                </a:solidFill>
              </a:rPr>
              <a:t>Repositories provide </a:t>
            </a:r>
            <a:r>
              <a:rPr lang="en-GB" sz="2400" b="1">
                <a:solidFill>
                  <a:srgbClr val="0070C0"/>
                </a:solidFill>
              </a:rPr>
              <a:t>persistent identifiers </a:t>
            </a:r>
            <a:r>
              <a:rPr lang="en-GB" sz="2400">
                <a:solidFill>
                  <a:srgbClr val="0070C0"/>
                </a:solidFill>
              </a:rPr>
              <a:t>(PIDs), catalogue options, advanced metadata searching, and download statistics. Some repositories can also host private data or provide embargo periods, meaning access to all data can be delayed.</a:t>
            </a:r>
            <a:endParaRPr lang="en-GB" sz="2400">
              <a:solidFill>
                <a:srgbClr val="0070C0"/>
              </a:solidFill>
              <a:cs typeface="Calibri"/>
            </a:endParaRPr>
          </a:p>
          <a:p>
            <a:endParaRPr lang="en-GB" sz="2400">
              <a:solidFill>
                <a:srgbClr val="0070C0"/>
              </a:solidFill>
            </a:endParaRPr>
          </a:p>
          <a:p>
            <a:r>
              <a:rPr lang="en-GB" sz="2400">
                <a:solidFill>
                  <a:srgbClr val="0070C0"/>
                </a:solidFill>
              </a:rPr>
              <a:t>There are general “data agnostic” repositories, for example: </a:t>
            </a:r>
            <a:r>
              <a:rPr lang="en-GB" sz="2400">
                <a:solidFill>
                  <a:srgbClr val="0070C0"/>
                </a:solidFill>
                <a:hlinkClick r:id="rId2"/>
              </a:rPr>
              <a:t>Dryad</a:t>
            </a:r>
            <a:r>
              <a:rPr lang="en-GB" sz="2400">
                <a:solidFill>
                  <a:srgbClr val="0070C0"/>
                </a:solidFill>
              </a:rPr>
              <a:t>, </a:t>
            </a:r>
            <a:r>
              <a:rPr lang="en-GB" sz="2400">
                <a:solidFill>
                  <a:srgbClr val="0070C0"/>
                </a:solidFill>
                <a:hlinkClick r:id="rId3"/>
              </a:rPr>
              <a:t>Zenodo</a:t>
            </a:r>
            <a:r>
              <a:rPr lang="en-GB" sz="2400">
                <a:solidFill>
                  <a:srgbClr val="0070C0"/>
                </a:solidFill>
              </a:rPr>
              <a:t>, </a:t>
            </a:r>
            <a:r>
              <a:rPr lang="en-GB" sz="2400">
                <a:solidFill>
                  <a:srgbClr val="0070C0"/>
                </a:solidFill>
                <a:hlinkClick r:id="rId4"/>
              </a:rPr>
              <a:t>FigShare</a:t>
            </a:r>
            <a:r>
              <a:rPr lang="en-GB" sz="2400">
                <a:solidFill>
                  <a:srgbClr val="0070C0"/>
                </a:solidFill>
              </a:rPr>
              <a:t>, </a:t>
            </a:r>
            <a:r>
              <a:rPr lang="en-GB" sz="2400">
                <a:solidFill>
                  <a:srgbClr val="0070C0"/>
                </a:solidFill>
                <a:hlinkClick r:id="rId5"/>
              </a:rPr>
              <a:t>Dataverse</a:t>
            </a:r>
            <a:r>
              <a:rPr lang="pl-PL" sz="2400">
                <a:solidFill>
                  <a:srgbClr val="0070C0"/>
                </a:solidFill>
              </a:rPr>
              <a:t> and THE </a:t>
            </a:r>
            <a:r>
              <a:rPr lang="pl-PL" sz="2400" err="1">
                <a:solidFill>
                  <a:srgbClr val="0070C0"/>
                </a:solidFill>
              </a:rPr>
              <a:t>UNIVERSITY’s</a:t>
            </a:r>
            <a:r>
              <a:rPr lang="pl-PL" sz="2400">
                <a:solidFill>
                  <a:srgbClr val="0070C0"/>
                </a:solidFill>
              </a:rPr>
              <a:t> </a:t>
            </a:r>
            <a:r>
              <a:rPr lang="pl-PL" sz="2400" err="1">
                <a:solidFill>
                  <a:srgbClr val="0070C0"/>
                </a:solidFill>
              </a:rPr>
              <a:t>own</a:t>
            </a:r>
            <a:r>
              <a:rPr lang="pl-PL" sz="2400">
                <a:solidFill>
                  <a:srgbClr val="0070C0"/>
                </a:solidFill>
              </a:rPr>
              <a:t> </a:t>
            </a:r>
            <a:r>
              <a:rPr lang="pl-PL" sz="2400">
                <a:solidFill>
                  <a:srgbClr val="0070C0"/>
                </a:solidFill>
                <a:hlinkClick r:id="rId6"/>
              </a:rPr>
              <a:t>DataShare</a:t>
            </a:r>
            <a:r>
              <a:rPr lang="pl-PL" sz="2400">
                <a:solidFill>
                  <a:srgbClr val="0070C0"/>
                </a:solidFill>
              </a:rPr>
              <a:t> </a:t>
            </a:r>
            <a:r>
              <a:rPr lang="en-GB" sz="2400">
                <a:solidFill>
                  <a:srgbClr val="0070C0"/>
                </a:solidFill>
              </a:rPr>
              <a:t>. </a:t>
            </a:r>
            <a:endParaRPr lang="en-GB" sz="2400">
              <a:solidFill>
                <a:srgbClr val="0070C0"/>
              </a:solidFill>
              <a:cs typeface="Calibri"/>
            </a:endParaRPr>
          </a:p>
          <a:p>
            <a:endParaRPr lang="en-GB" sz="2400">
              <a:solidFill>
                <a:srgbClr val="0070C0"/>
              </a:solidFill>
            </a:endParaRPr>
          </a:p>
          <a:p>
            <a:r>
              <a:rPr lang="en-GB" sz="2400">
                <a:solidFill>
                  <a:srgbClr val="0070C0"/>
                </a:solidFill>
              </a:rPr>
              <a:t>Or domain specific, for example: </a:t>
            </a:r>
            <a:r>
              <a:rPr lang="en-GB" sz="2400">
                <a:solidFill>
                  <a:srgbClr val="0070C0"/>
                </a:solidFill>
                <a:hlinkClick r:id="rId7"/>
              </a:rPr>
              <a:t>UniProt</a:t>
            </a:r>
            <a:r>
              <a:rPr lang="en-GB" sz="2400">
                <a:solidFill>
                  <a:srgbClr val="0070C0"/>
                </a:solidFill>
              </a:rPr>
              <a:t> – protein data, </a:t>
            </a:r>
            <a:r>
              <a:rPr lang="en-GB" sz="2400">
                <a:solidFill>
                  <a:srgbClr val="0070C0"/>
                </a:solidFill>
                <a:hlinkClick r:id="rId8"/>
              </a:rPr>
              <a:t>GenBank</a:t>
            </a:r>
            <a:r>
              <a:rPr lang="en-GB" sz="2400">
                <a:solidFill>
                  <a:srgbClr val="0070C0"/>
                </a:solidFill>
              </a:rPr>
              <a:t> – sequence data, </a:t>
            </a:r>
            <a:r>
              <a:rPr lang="en-GB" sz="2400">
                <a:solidFill>
                  <a:srgbClr val="0070C0"/>
                </a:solidFill>
                <a:hlinkClick r:id="rId9"/>
              </a:rPr>
              <a:t>MetaboLights</a:t>
            </a:r>
            <a:r>
              <a:rPr lang="en-GB" sz="2400">
                <a:solidFill>
                  <a:srgbClr val="0070C0"/>
                </a:solidFill>
              </a:rPr>
              <a:t> – metabolomics data.</a:t>
            </a:r>
            <a:endParaRPr lang="en-GB" sz="2400">
              <a:solidFill>
                <a:srgbClr val="0070C0"/>
              </a:solidFill>
              <a:cs typeface="Calibri"/>
            </a:endParaRPr>
          </a:p>
        </p:txBody>
      </p:sp>
    </p:spTree>
    <p:extLst>
      <p:ext uri="{BB962C8B-B14F-4D97-AF65-F5344CB8AC3E}">
        <p14:creationId xmlns:p14="http://schemas.microsoft.com/office/powerpoint/2010/main" val="14141786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85B1F-4F7D-4B0E-B52B-0D935F9C12EE}"/>
              </a:ext>
            </a:extLst>
          </p:cNvPr>
          <p:cNvSpPr>
            <a:spLocks noGrp="1"/>
          </p:cNvSpPr>
          <p:nvPr>
            <p:ph type="title"/>
          </p:nvPr>
        </p:nvSpPr>
        <p:spPr/>
        <p:txBody>
          <a:bodyPr/>
          <a:lstStyle/>
          <a:p>
            <a:r>
              <a:rPr lang="en-GB">
                <a:solidFill>
                  <a:srgbClr val="0070C0"/>
                </a:solidFill>
              </a:rPr>
              <a:t>FAIR in biological practice</a:t>
            </a:r>
          </a:p>
        </p:txBody>
      </p:sp>
      <p:sp>
        <p:nvSpPr>
          <p:cNvPr id="6" name="Content Placeholder 5">
            <a:extLst>
              <a:ext uri="{FF2B5EF4-FFF2-40B4-BE49-F238E27FC236}">
                <a16:creationId xmlns:a16="http://schemas.microsoft.com/office/drawing/2014/main" id="{EF786E17-0337-4633-BDF5-676F4C563757}"/>
              </a:ext>
            </a:extLst>
          </p:cNvPr>
          <p:cNvSpPr>
            <a:spLocks noGrp="1"/>
          </p:cNvSpPr>
          <p:nvPr>
            <p:ph idx="1"/>
          </p:nvPr>
        </p:nvSpPr>
        <p:spPr/>
        <p:txBody>
          <a:bodyPr/>
          <a:lstStyle/>
          <a:p>
            <a:pPr marL="0" indent="0">
              <a:buNone/>
            </a:pPr>
            <a:r>
              <a:rPr lang="en-GB" b="1">
                <a:solidFill>
                  <a:srgbClr val="0070C0"/>
                </a:solidFill>
              </a:rPr>
              <a:t>Interoperable</a:t>
            </a:r>
          </a:p>
          <a:p>
            <a:r>
              <a:rPr lang="pl-PL">
                <a:solidFill>
                  <a:srgbClr val="0070C0"/>
                </a:solidFill>
              </a:rPr>
              <a:t>U</a:t>
            </a:r>
            <a:r>
              <a:rPr lang="en-GB">
                <a:solidFill>
                  <a:srgbClr val="0070C0"/>
                </a:solidFill>
              </a:rPr>
              <a:t>se .csv or .</a:t>
            </a:r>
            <a:r>
              <a:rPr lang="en-GB" err="1">
                <a:solidFill>
                  <a:srgbClr val="0070C0"/>
                </a:solidFill>
              </a:rPr>
              <a:t>xls</a:t>
            </a:r>
            <a:r>
              <a:rPr lang="en-GB">
                <a:solidFill>
                  <a:srgbClr val="0070C0"/>
                </a:solidFill>
              </a:rPr>
              <a:t> files for numerical data. </a:t>
            </a:r>
            <a:r>
              <a:rPr lang="en-GB" b="1">
                <a:solidFill>
                  <a:srgbClr val="0070C0"/>
                </a:solidFill>
              </a:rPr>
              <a:t>Never</a:t>
            </a:r>
            <a:r>
              <a:rPr lang="en-GB">
                <a:solidFill>
                  <a:srgbClr val="0070C0"/>
                </a:solidFill>
              </a:rPr>
              <a:t> share data tables as word or pdf</a:t>
            </a:r>
          </a:p>
          <a:p>
            <a:r>
              <a:rPr lang="en-GB">
                <a:solidFill>
                  <a:srgbClr val="0070C0"/>
                </a:solidFill>
              </a:rPr>
              <a:t>Provide underlying numerical data for all plots and graphs</a:t>
            </a:r>
            <a:endParaRPr lang="pl-PL">
              <a:solidFill>
                <a:srgbClr val="0070C0"/>
              </a:solidFill>
            </a:endParaRPr>
          </a:p>
          <a:p>
            <a:r>
              <a:rPr lang="en-GB">
                <a:solidFill>
                  <a:srgbClr val="0070C0"/>
                </a:solidFill>
              </a:rPr>
              <a:t>Use common file formats (domain specific)</a:t>
            </a:r>
          </a:p>
          <a:p>
            <a:r>
              <a:rPr lang="en-GB">
                <a:solidFill>
                  <a:srgbClr val="0070C0"/>
                </a:solidFill>
              </a:rPr>
              <a:t>Convert proprietary binary formats to open ones. For example convert </a:t>
            </a:r>
            <a:r>
              <a:rPr lang="en-GB" err="1">
                <a:solidFill>
                  <a:srgbClr val="0070C0"/>
                </a:solidFill>
              </a:rPr>
              <a:t>Snapgene</a:t>
            </a:r>
            <a:r>
              <a:rPr lang="en-GB">
                <a:solidFill>
                  <a:srgbClr val="0070C0"/>
                </a:solidFill>
              </a:rPr>
              <a:t> to </a:t>
            </a:r>
            <a:r>
              <a:rPr lang="en-GB" err="1">
                <a:solidFill>
                  <a:srgbClr val="0070C0"/>
                </a:solidFill>
              </a:rPr>
              <a:t>Genbank</a:t>
            </a:r>
            <a:r>
              <a:rPr lang="en-GB">
                <a:solidFill>
                  <a:srgbClr val="0070C0"/>
                </a:solidFill>
              </a:rPr>
              <a:t>/SBOL, microscopy </a:t>
            </a:r>
            <a:r>
              <a:rPr lang="en-GB" err="1">
                <a:solidFill>
                  <a:srgbClr val="0070C0"/>
                </a:solidFill>
              </a:rPr>
              <a:t>multistack</a:t>
            </a:r>
            <a:r>
              <a:rPr lang="en-GB">
                <a:solidFill>
                  <a:srgbClr val="0070C0"/>
                </a:solidFill>
              </a:rPr>
              <a:t> images to OME-TIFF</a:t>
            </a:r>
          </a:p>
          <a:p>
            <a:pPr marL="0" indent="0">
              <a:buNone/>
            </a:pPr>
            <a:endParaRPr lang="en-GB">
              <a:solidFill>
                <a:srgbClr val="0070C0"/>
              </a:solidFill>
            </a:endParaRPr>
          </a:p>
        </p:txBody>
      </p:sp>
    </p:spTree>
    <p:extLst>
      <p:ext uri="{BB962C8B-B14F-4D97-AF65-F5344CB8AC3E}">
        <p14:creationId xmlns:p14="http://schemas.microsoft.com/office/powerpoint/2010/main" val="21570177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85B1F-4F7D-4B0E-B52B-0D935F9C12EE}"/>
              </a:ext>
            </a:extLst>
          </p:cNvPr>
          <p:cNvSpPr>
            <a:spLocks noGrp="1"/>
          </p:cNvSpPr>
          <p:nvPr>
            <p:ph type="title"/>
          </p:nvPr>
        </p:nvSpPr>
        <p:spPr/>
        <p:txBody>
          <a:bodyPr/>
          <a:lstStyle/>
          <a:p>
            <a:r>
              <a:rPr lang="en-GB">
                <a:solidFill>
                  <a:srgbClr val="0070C0"/>
                </a:solidFill>
              </a:rPr>
              <a:t>FAIR in biological practice</a:t>
            </a:r>
          </a:p>
        </p:txBody>
      </p:sp>
      <p:sp>
        <p:nvSpPr>
          <p:cNvPr id="6" name="Content Placeholder 5">
            <a:extLst>
              <a:ext uri="{FF2B5EF4-FFF2-40B4-BE49-F238E27FC236}">
                <a16:creationId xmlns:a16="http://schemas.microsoft.com/office/drawing/2014/main" id="{EF786E17-0337-4633-BDF5-676F4C563757}"/>
              </a:ext>
            </a:extLst>
          </p:cNvPr>
          <p:cNvSpPr>
            <a:spLocks noGrp="1"/>
          </p:cNvSpPr>
          <p:nvPr>
            <p:ph idx="1"/>
          </p:nvPr>
        </p:nvSpPr>
        <p:spPr>
          <a:xfrm>
            <a:off x="838200" y="1527142"/>
            <a:ext cx="10515600" cy="5071621"/>
          </a:xfrm>
        </p:spPr>
        <p:txBody>
          <a:bodyPr>
            <a:normAutofit fontScale="92500" lnSpcReduction="10000"/>
          </a:bodyPr>
          <a:lstStyle/>
          <a:p>
            <a:pPr marL="0" indent="0">
              <a:buNone/>
            </a:pPr>
            <a:r>
              <a:rPr lang="en-GB" b="1">
                <a:solidFill>
                  <a:srgbClr val="0070C0"/>
                </a:solidFill>
              </a:rPr>
              <a:t>Reusable</a:t>
            </a:r>
          </a:p>
          <a:p>
            <a:pPr marL="0" indent="0">
              <a:buNone/>
            </a:pPr>
            <a:endParaRPr lang="pl-PL">
              <a:solidFill>
                <a:srgbClr val="0070C0"/>
              </a:solidFill>
            </a:endParaRPr>
          </a:p>
          <a:p>
            <a:r>
              <a:rPr lang="pl-PL">
                <a:solidFill>
                  <a:srgbClr val="0070C0"/>
                </a:solidFill>
              </a:rPr>
              <a:t>d</a:t>
            </a:r>
            <a:r>
              <a:rPr lang="en-GB">
                <a:solidFill>
                  <a:srgbClr val="0070C0"/>
                </a:solidFill>
              </a:rPr>
              <a:t>escribe your data well (good metadata)</a:t>
            </a:r>
          </a:p>
          <a:p>
            <a:r>
              <a:rPr lang="en-GB">
                <a:solidFill>
                  <a:srgbClr val="0070C0"/>
                </a:solidFill>
              </a:rPr>
              <a:t>write a README file describing the data</a:t>
            </a:r>
          </a:p>
          <a:p>
            <a:r>
              <a:rPr lang="en-GB">
                <a:solidFill>
                  <a:srgbClr val="0070C0"/>
                </a:solidFill>
              </a:rPr>
              <a:t>provide as many details as possible (prepare good metadata)</a:t>
            </a:r>
          </a:p>
          <a:p>
            <a:r>
              <a:rPr lang="en-GB">
                <a:solidFill>
                  <a:srgbClr val="0070C0"/>
                </a:solidFill>
              </a:rPr>
              <a:t>use descriptive column headers for the data tables</a:t>
            </a:r>
          </a:p>
          <a:p>
            <a:r>
              <a:rPr lang="en-GB">
                <a:solidFill>
                  <a:srgbClr val="0070C0"/>
                </a:solidFill>
              </a:rPr>
              <a:t>tidy data tables, make them analysis friendly</a:t>
            </a:r>
          </a:p>
          <a:p>
            <a:r>
              <a:rPr lang="en-GB">
                <a:solidFill>
                  <a:srgbClr val="0070C0"/>
                </a:solidFill>
              </a:rPr>
              <a:t>use (meta)data formats (e.g. SBML, SBOL)</a:t>
            </a:r>
          </a:p>
          <a:p>
            <a:r>
              <a:rPr lang="en-GB">
                <a:solidFill>
                  <a:srgbClr val="0070C0"/>
                </a:solidFill>
              </a:rPr>
              <a:t>use commonly known terms and PIDs in descriptions</a:t>
            </a:r>
          </a:p>
          <a:p>
            <a:r>
              <a:rPr lang="en-GB">
                <a:solidFill>
                  <a:srgbClr val="0070C0"/>
                </a:solidFill>
              </a:rPr>
              <a:t>follow Minimum Information Standards</a:t>
            </a:r>
            <a:endParaRPr lang="pl-PL">
              <a:solidFill>
                <a:srgbClr val="0070C0"/>
              </a:solidFill>
            </a:endParaRPr>
          </a:p>
          <a:p>
            <a:r>
              <a:rPr lang="pl-PL" b="1">
                <a:solidFill>
                  <a:srgbClr val="0070C0"/>
                </a:solidFill>
              </a:rPr>
              <a:t>a</a:t>
            </a:r>
            <a:r>
              <a:rPr lang="en-GB" b="1" err="1">
                <a:solidFill>
                  <a:srgbClr val="0070C0"/>
                </a:solidFill>
              </a:rPr>
              <a:t>ttach</a:t>
            </a:r>
            <a:r>
              <a:rPr lang="en-GB" b="1">
                <a:solidFill>
                  <a:srgbClr val="0070C0"/>
                </a:solidFill>
              </a:rPr>
              <a:t> license files</a:t>
            </a:r>
          </a:p>
          <a:p>
            <a:pPr marL="0" indent="0">
              <a:buNone/>
            </a:pPr>
            <a:endParaRPr lang="en-GB">
              <a:solidFill>
                <a:srgbClr val="0070C0"/>
              </a:solidFill>
            </a:endParaRPr>
          </a:p>
        </p:txBody>
      </p:sp>
    </p:spTree>
    <p:extLst>
      <p:ext uri="{BB962C8B-B14F-4D97-AF65-F5344CB8AC3E}">
        <p14:creationId xmlns:p14="http://schemas.microsoft.com/office/powerpoint/2010/main" val="15751059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BFE92-9990-4094-B7B2-01514614F16E}"/>
              </a:ext>
            </a:extLst>
          </p:cNvPr>
          <p:cNvSpPr>
            <a:spLocks noGrp="1"/>
          </p:cNvSpPr>
          <p:nvPr>
            <p:ph type="title"/>
          </p:nvPr>
        </p:nvSpPr>
        <p:spPr/>
        <p:txBody>
          <a:bodyPr/>
          <a:lstStyle/>
          <a:p>
            <a:r>
              <a:rPr lang="en-GB">
                <a:solidFill>
                  <a:srgbClr val="0070C0"/>
                </a:solidFill>
              </a:rPr>
              <a:t>FAIR and You</a:t>
            </a:r>
          </a:p>
        </p:txBody>
      </p:sp>
      <p:pic>
        <p:nvPicPr>
          <p:cNvPr id="4" name="Picture 2" descr="http://2.bp.blogspot.com/-pSVlRf9P_q0/V-zHNtoNHmI/AAAAAAAALGU/mVlaYp0n1DMtmp9rRMtAwV_a0Jj-MD2fwCK4B/s1600/FAIR.png">
            <a:extLst>
              <a:ext uri="{FF2B5EF4-FFF2-40B4-BE49-F238E27FC236}">
                <a16:creationId xmlns:a16="http://schemas.microsoft.com/office/drawing/2014/main" id="{F1145B5C-E672-4E3C-B4D6-B2EC43366A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6968" y="2190209"/>
            <a:ext cx="9036496" cy="306679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79D8DC5-0E5F-4B99-900C-3E278A5F248F}"/>
              </a:ext>
            </a:extLst>
          </p:cNvPr>
          <p:cNvSpPr/>
          <p:nvPr/>
        </p:nvSpPr>
        <p:spPr>
          <a:xfrm>
            <a:off x="6096000" y="5244416"/>
            <a:ext cx="1354858" cy="415498"/>
          </a:xfrm>
          <a:prstGeom prst="rect">
            <a:avLst/>
          </a:prstGeom>
        </p:spPr>
        <p:txBody>
          <a:bodyPr wrap="none">
            <a:spAutoFit/>
          </a:bodyPr>
          <a:lstStyle/>
          <a:p>
            <a:r>
              <a:rPr lang="en-GB" sz="2100">
                <a:solidFill>
                  <a:schemeClr val="tx2">
                    <a:lumMod val="60000"/>
                    <a:lumOff val="40000"/>
                  </a:schemeClr>
                </a:solidFill>
                <a:latin typeface="Corbel" panose="020B0503020204020204" pitchFamily="34" charset="0"/>
              </a:rPr>
              <a:t>Intelligible</a:t>
            </a:r>
          </a:p>
        </p:txBody>
      </p:sp>
      <p:sp>
        <p:nvSpPr>
          <p:cNvPr id="6" name="Rectangle 5">
            <a:extLst>
              <a:ext uri="{FF2B5EF4-FFF2-40B4-BE49-F238E27FC236}">
                <a16:creationId xmlns:a16="http://schemas.microsoft.com/office/drawing/2014/main" id="{F1F2D28B-48FB-4842-BF60-77A16A3FBD58}"/>
              </a:ext>
            </a:extLst>
          </p:cNvPr>
          <p:cNvSpPr/>
          <p:nvPr/>
        </p:nvSpPr>
        <p:spPr>
          <a:xfrm>
            <a:off x="8210279" y="5257000"/>
            <a:ext cx="1655774" cy="415498"/>
          </a:xfrm>
          <a:prstGeom prst="rect">
            <a:avLst/>
          </a:prstGeom>
          <a:solidFill>
            <a:schemeClr val="bg1"/>
          </a:solidFill>
        </p:spPr>
        <p:txBody>
          <a:bodyPr wrap="none">
            <a:spAutoFit/>
          </a:bodyPr>
          <a:lstStyle/>
          <a:p>
            <a:r>
              <a:rPr lang="en-GB" sz="2100">
                <a:solidFill>
                  <a:schemeClr val="tx2">
                    <a:lumMod val="60000"/>
                    <a:lumOff val="40000"/>
                  </a:schemeClr>
                </a:solidFill>
                <a:latin typeface="Corbel" panose="020B0503020204020204" pitchFamily="34" charset="0"/>
              </a:rPr>
              <a:t>Reproducible</a:t>
            </a:r>
          </a:p>
        </p:txBody>
      </p:sp>
      <p:sp>
        <p:nvSpPr>
          <p:cNvPr id="7" name="Rectangle 6">
            <a:extLst>
              <a:ext uri="{FF2B5EF4-FFF2-40B4-BE49-F238E27FC236}">
                <a16:creationId xmlns:a16="http://schemas.microsoft.com/office/drawing/2014/main" id="{725D77CC-C0EF-4659-87DC-E623FBCA6E30}"/>
              </a:ext>
            </a:extLst>
          </p:cNvPr>
          <p:cNvSpPr/>
          <p:nvPr/>
        </p:nvSpPr>
        <p:spPr>
          <a:xfrm>
            <a:off x="1988588" y="5257000"/>
            <a:ext cx="971741" cy="415498"/>
          </a:xfrm>
          <a:prstGeom prst="rect">
            <a:avLst/>
          </a:prstGeom>
        </p:spPr>
        <p:txBody>
          <a:bodyPr wrap="none">
            <a:spAutoFit/>
          </a:bodyPr>
          <a:lstStyle/>
          <a:p>
            <a:r>
              <a:rPr lang="en-GB" sz="2100">
                <a:solidFill>
                  <a:schemeClr val="tx2">
                    <a:lumMod val="60000"/>
                    <a:lumOff val="40000"/>
                  </a:schemeClr>
                </a:solidFill>
                <a:latin typeface="Corbel" panose="020B0503020204020204" pitchFamily="34" charset="0"/>
              </a:rPr>
              <a:t>Citable</a:t>
            </a:r>
          </a:p>
        </p:txBody>
      </p:sp>
      <p:sp>
        <p:nvSpPr>
          <p:cNvPr id="8" name="Rectangle 7">
            <a:extLst>
              <a:ext uri="{FF2B5EF4-FFF2-40B4-BE49-F238E27FC236}">
                <a16:creationId xmlns:a16="http://schemas.microsoft.com/office/drawing/2014/main" id="{C66A31C1-ACF8-4FA1-AF05-7B006780E7B3}"/>
              </a:ext>
            </a:extLst>
          </p:cNvPr>
          <p:cNvSpPr/>
          <p:nvPr/>
        </p:nvSpPr>
        <p:spPr>
          <a:xfrm>
            <a:off x="3440316" y="5257000"/>
            <a:ext cx="2216889" cy="415498"/>
          </a:xfrm>
          <a:prstGeom prst="rect">
            <a:avLst/>
          </a:prstGeom>
        </p:spPr>
        <p:txBody>
          <a:bodyPr wrap="none">
            <a:spAutoFit/>
          </a:bodyPr>
          <a:lstStyle/>
          <a:p>
            <a:r>
              <a:rPr lang="en-GB" sz="2100">
                <a:solidFill>
                  <a:schemeClr val="tx2">
                    <a:lumMod val="60000"/>
                    <a:lumOff val="40000"/>
                  </a:schemeClr>
                </a:solidFill>
                <a:latin typeface="Corbel" panose="020B0503020204020204" pitchFamily="34" charset="0"/>
              </a:rPr>
              <a:t>Track &amp; Countable</a:t>
            </a:r>
          </a:p>
        </p:txBody>
      </p:sp>
      <p:sp>
        <p:nvSpPr>
          <p:cNvPr id="9" name="TextBox 8">
            <a:extLst>
              <a:ext uri="{FF2B5EF4-FFF2-40B4-BE49-F238E27FC236}">
                <a16:creationId xmlns:a16="http://schemas.microsoft.com/office/drawing/2014/main" id="{83A55002-18C5-4D7D-B132-2D7C4273B10D}"/>
              </a:ext>
            </a:extLst>
          </p:cNvPr>
          <p:cNvSpPr txBox="1"/>
          <p:nvPr/>
        </p:nvSpPr>
        <p:spPr>
          <a:xfrm>
            <a:off x="669303" y="6353666"/>
            <a:ext cx="1485215" cy="307777"/>
          </a:xfrm>
          <a:prstGeom prst="rect">
            <a:avLst/>
          </a:prstGeom>
          <a:noFill/>
        </p:spPr>
        <p:txBody>
          <a:bodyPr wrap="none" rtlCol="0">
            <a:spAutoFit/>
          </a:bodyPr>
          <a:lstStyle/>
          <a:p>
            <a:r>
              <a:rPr lang="en-GB" sz="1400"/>
              <a:t>CREDITS [5] CC BY</a:t>
            </a:r>
          </a:p>
        </p:txBody>
      </p:sp>
    </p:spTree>
    <p:extLst>
      <p:ext uri="{BB962C8B-B14F-4D97-AF65-F5344CB8AC3E}">
        <p14:creationId xmlns:p14="http://schemas.microsoft.com/office/powerpoint/2010/main" val="37565019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BFE92-9990-4094-B7B2-01514614F16E}"/>
              </a:ext>
            </a:extLst>
          </p:cNvPr>
          <p:cNvSpPr>
            <a:spLocks noGrp="1"/>
          </p:cNvSpPr>
          <p:nvPr>
            <p:ph type="title"/>
          </p:nvPr>
        </p:nvSpPr>
        <p:spPr/>
        <p:txBody>
          <a:bodyPr/>
          <a:lstStyle/>
          <a:p>
            <a:r>
              <a:rPr lang="en-GB">
                <a:solidFill>
                  <a:srgbClr val="0070C0"/>
                </a:solidFill>
              </a:rPr>
              <a:t>FAIR </a:t>
            </a:r>
            <a:r>
              <a:rPr lang="pl-PL">
                <a:solidFill>
                  <a:srgbClr val="0070C0"/>
                </a:solidFill>
              </a:rPr>
              <a:t>example</a:t>
            </a:r>
            <a:endParaRPr lang="en-GB">
              <a:solidFill>
                <a:srgbClr val="0070C0"/>
              </a:solidFill>
            </a:endParaRPr>
          </a:p>
        </p:txBody>
      </p:sp>
      <p:sp>
        <p:nvSpPr>
          <p:cNvPr id="9" name="TextBox 8">
            <a:extLst>
              <a:ext uri="{FF2B5EF4-FFF2-40B4-BE49-F238E27FC236}">
                <a16:creationId xmlns:a16="http://schemas.microsoft.com/office/drawing/2014/main" id="{83A55002-18C5-4D7D-B132-2D7C4273B10D}"/>
              </a:ext>
            </a:extLst>
          </p:cNvPr>
          <p:cNvSpPr txBox="1"/>
          <p:nvPr/>
        </p:nvSpPr>
        <p:spPr>
          <a:xfrm>
            <a:off x="669303" y="6353666"/>
            <a:ext cx="1485215" cy="307777"/>
          </a:xfrm>
          <a:prstGeom prst="rect">
            <a:avLst/>
          </a:prstGeom>
          <a:noFill/>
        </p:spPr>
        <p:txBody>
          <a:bodyPr wrap="none" rtlCol="0">
            <a:spAutoFit/>
          </a:bodyPr>
          <a:lstStyle/>
          <a:p>
            <a:r>
              <a:rPr lang="en-GB" sz="1400"/>
              <a:t>CREDITS [5] CC BY</a:t>
            </a:r>
          </a:p>
        </p:txBody>
      </p:sp>
      <p:sp>
        <p:nvSpPr>
          <p:cNvPr id="10" name="Content Placeholder 5">
            <a:extLst>
              <a:ext uri="{FF2B5EF4-FFF2-40B4-BE49-F238E27FC236}">
                <a16:creationId xmlns:a16="http://schemas.microsoft.com/office/drawing/2014/main" id="{EF786E17-0337-4633-BDF5-676F4C563757}"/>
              </a:ext>
            </a:extLst>
          </p:cNvPr>
          <p:cNvSpPr>
            <a:spLocks noGrp="1"/>
          </p:cNvSpPr>
          <p:nvPr>
            <p:ph idx="1"/>
          </p:nvPr>
        </p:nvSpPr>
        <p:spPr>
          <a:xfrm>
            <a:off x="838200" y="1527142"/>
            <a:ext cx="10515600" cy="5071621"/>
          </a:xfrm>
        </p:spPr>
        <p:txBody>
          <a:bodyPr>
            <a:normAutofit/>
          </a:bodyPr>
          <a:lstStyle/>
          <a:p>
            <a:pPr marL="0" indent="0">
              <a:buNone/>
            </a:pPr>
            <a:endParaRPr lang="pl-PL">
              <a:solidFill>
                <a:srgbClr val="0070C0"/>
              </a:solidFill>
            </a:endParaRPr>
          </a:p>
          <a:p>
            <a:pPr marL="0" indent="0">
              <a:buNone/>
            </a:pPr>
            <a:endParaRPr lang="pl-PL">
              <a:solidFill>
                <a:srgbClr val="0070C0"/>
              </a:solidFill>
            </a:endParaRPr>
          </a:p>
          <a:p>
            <a:pPr marL="0" indent="0">
              <a:buNone/>
            </a:pPr>
            <a:r>
              <a:rPr lang="pl-PL">
                <a:solidFill>
                  <a:srgbClr val="0070C0"/>
                </a:solidFill>
              </a:rPr>
              <a:t>What makes it FAIR</a:t>
            </a:r>
          </a:p>
          <a:p>
            <a:pPr marL="0" indent="0">
              <a:buNone/>
            </a:pPr>
            <a:endParaRPr lang="pl-PL">
              <a:solidFill>
                <a:srgbClr val="0070C0"/>
              </a:solidFill>
            </a:endParaRPr>
          </a:p>
          <a:p>
            <a:pPr marL="0" indent="0">
              <a:buNone/>
            </a:pPr>
            <a:r>
              <a:rPr lang="en-GB" u="sng">
                <a:hlinkClick r:id="rId2"/>
              </a:rPr>
              <a:t>https://doi.org/10.5281/zenodo.6339631</a:t>
            </a:r>
            <a:endParaRPr lang="en-GB">
              <a:solidFill>
                <a:srgbClr val="0070C0"/>
              </a:solidFill>
            </a:endParaRPr>
          </a:p>
        </p:txBody>
      </p:sp>
    </p:spTree>
    <p:extLst>
      <p:ext uri="{BB962C8B-B14F-4D97-AF65-F5344CB8AC3E}">
        <p14:creationId xmlns:p14="http://schemas.microsoft.com/office/powerpoint/2010/main" val="12866464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69742" y="1301262"/>
            <a:ext cx="717056" cy="369332"/>
          </a:xfrm>
          <a:prstGeom prst="rect">
            <a:avLst/>
          </a:prstGeom>
          <a:noFill/>
        </p:spPr>
        <p:txBody>
          <a:bodyPr wrap="none" rtlCol="0">
            <a:spAutoFit/>
          </a:bodyPr>
          <a:lstStyle/>
          <a:p>
            <a:r>
              <a:rPr lang="en-GB"/>
              <a:t>Break</a:t>
            </a:r>
          </a:p>
        </p:txBody>
      </p:sp>
    </p:spTree>
    <p:extLst>
      <p:ext uri="{BB962C8B-B14F-4D97-AF65-F5344CB8AC3E}">
        <p14:creationId xmlns:p14="http://schemas.microsoft.com/office/powerpoint/2010/main" val="36925429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C366C7-A304-4987-9464-BE100BA63BFD}"/>
              </a:ext>
            </a:extLst>
          </p:cNvPr>
          <p:cNvSpPr txBox="1"/>
          <p:nvPr/>
        </p:nvSpPr>
        <p:spPr>
          <a:xfrm>
            <a:off x="3837482" y="2825646"/>
            <a:ext cx="451703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200" b="1" dirty="0">
                <a:solidFill>
                  <a:srgbClr val="0070C0"/>
                </a:solidFill>
                <a:latin typeface="Calibri Light"/>
              </a:rPr>
              <a:t>Metadata</a:t>
            </a:r>
            <a:endParaRPr lang="en-US" sz="7200" dirty="0"/>
          </a:p>
        </p:txBody>
      </p:sp>
    </p:spTree>
    <p:extLst>
      <p:ext uri="{BB962C8B-B14F-4D97-AF65-F5344CB8AC3E}">
        <p14:creationId xmlns:p14="http://schemas.microsoft.com/office/powerpoint/2010/main" val="35840940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845F28-7A93-41D0-8E36-1A397731764E}"/>
              </a:ext>
            </a:extLst>
          </p:cNvPr>
          <p:cNvSpPr txBox="1"/>
          <p:nvPr/>
        </p:nvSpPr>
        <p:spPr>
          <a:xfrm>
            <a:off x="520055" y="411378"/>
            <a:ext cx="6096000" cy="646331"/>
          </a:xfrm>
          <a:prstGeom prst="rect">
            <a:avLst/>
          </a:prstGeom>
          <a:noFill/>
        </p:spPr>
        <p:txBody>
          <a:bodyPr wrap="square">
            <a:spAutoFit/>
          </a:bodyPr>
          <a:lstStyle/>
          <a:p>
            <a:r>
              <a:rPr lang="en-US" sz="3600" b="1">
                <a:solidFill>
                  <a:srgbClr val="0070C0"/>
                </a:solidFill>
                <a:latin typeface="+mj-lt"/>
              </a:rPr>
              <a:t>What is data?</a:t>
            </a:r>
          </a:p>
        </p:txBody>
      </p:sp>
      <p:sp>
        <p:nvSpPr>
          <p:cNvPr id="5" name="TextBox 4">
            <a:extLst>
              <a:ext uri="{FF2B5EF4-FFF2-40B4-BE49-F238E27FC236}">
                <a16:creationId xmlns:a16="http://schemas.microsoft.com/office/drawing/2014/main" id="{F99210D3-A364-4E33-BC39-6D89300839B3}"/>
              </a:ext>
            </a:extLst>
          </p:cNvPr>
          <p:cNvSpPr txBox="1"/>
          <p:nvPr/>
        </p:nvSpPr>
        <p:spPr>
          <a:xfrm>
            <a:off x="8555653" y="1057709"/>
            <a:ext cx="1988370" cy="1384995"/>
          </a:xfrm>
          <a:prstGeom prst="rect">
            <a:avLst/>
          </a:prstGeom>
          <a:noFill/>
        </p:spPr>
        <p:txBody>
          <a:bodyPr wrap="square" rtlCol="0">
            <a:spAutoFit/>
          </a:bodyPr>
          <a:lstStyle/>
          <a:p>
            <a:pPr algn="ctr"/>
            <a:r>
              <a:rPr lang="en-GB" sz="2800" i="1">
                <a:solidFill>
                  <a:schemeClr val="bg2">
                    <a:lumMod val="50000"/>
                  </a:schemeClr>
                </a:solidFill>
              </a:rPr>
              <a:t>Biological data is diverse!</a:t>
            </a:r>
          </a:p>
        </p:txBody>
      </p:sp>
      <p:sp>
        <p:nvSpPr>
          <p:cNvPr id="7" name="TextBox 6">
            <a:extLst>
              <a:ext uri="{FF2B5EF4-FFF2-40B4-BE49-F238E27FC236}">
                <a16:creationId xmlns:a16="http://schemas.microsoft.com/office/drawing/2014/main" id="{87E4A377-36F7-404A-A2E0-D7B72AA22283}"/>
              </a:ext>
            </a:extLst>
          </p:cNvPr>
          <p:cNvSpPr txBox="1"/>
          <p:nvPr/>
        </p:nvSpPr>
        <p:spPr>
          <a:xfrm>
            <a:off x="539923" y="1232787"/>
            <a:ext cx="7920480" cy="882678"/>
          </a:xfrm>
          <a:prstGeom prst="rect">
            <a:avLst/>
          </a:prstGeom>
          <a:noFill/>
        </p:spPr>
        <p:txBody>
          <a:bodyPr wrap="square">
            <a:spAutoFit/>
          </a:bodyPr>
          <a:lstStyle/>
          <a:p>
            <a:pPr marL="0" marR="0">
              <a:lnSpc>
                <a:spcPct val="107000"/>
              </a:lnSpc>
              <a:spcBef>
                <a:spcPts val="0"/>
              </a:spcBef>
              <a:spcAft>
                <a:spcPts val="800"/>
              </a:spcAft>
            </a:pPr>
            <a:r>
              <a:rPr lang="en-GB" sz="2400">
                <a:solidFill>
                  <a:srgbClr val="0070C0"/>
                </a:solidFill>
                <a:effectLst/>
                <a:ea typeface="Calibri" panose="020F0502020204030204" pitchFamily="34" charset="0"/>
                <a:cs typeface="Times New Roman" panose="02020603050405020304" pitchFamily="18" charset="0"/>
              </a:rPr>
              <a:t>Data can be defined as facts, figures, or information that is collected, used and stored for reference or analysis </a:t>
            </a:r>
          </a:p>
        </p:txBody>
      </p:sp>
      <p:grpSp>
        <p:nvGrpSpPr>
          <p:cNvPr id="20" name="Group 19"/>
          <p:cNvGrpSpPr/>
          <p:nvPr/>
        </p:nvGrpSpPr>
        <p:grpSpPr>
          <a:xfrm>
            <a:off x="825521" y="2449546"/>
            <a:ext cx="9623252" cy="3876959"/>
            <a:chOff x="539923" y="2454695"/>
            <a:chExt cx="9623252" cy="3876959"/>
          </a:xfrm>
        </p:grpSpPr>
        <p:sp>
          <p:nvSpPr>
            <p:cNvPr id="10" name="TextBox 9">
              <a:extLst>
                <a:ext uri="{FF2B5EF4-FFF2-40B4-BE49-F238E27FC236}">
                  <a16:creationId xmlns:a16="http://schemas.microsoft.com/office/drawing/2014/main" id="{94F4DBF3-12A9-4254-8716-8B45108A5EB9}"/>
                </a:ext>
              </a:extLst>
            </p:cNvPr>
            <p:cNvSpPr txBox="1"/>
            <p:nvPr/>
          </p:nvSpPr>
          <p:spPr>
            <a:xfrm>
              <a:off x="539923" y="2454695"/>
              <a:ext cx="9623252" cy="3876959"/>
            </a:xfrm>
            <a:prstGeom prst="rect">
              <a:avLst/>
            </a:prstGeom>
            <a:solidFill>
              <a:srgbClr val="D9EEF3"/>
            </a:solidFill>
            <a:ln>
              <a:solidFill>
                <a:srgbClr val="D9EEF3"/>
              </a:solidFill>
            </a:ln>
            <a:effectLst>
              <a:softEdge rad="31750"/>
            </a:effectLst>
          </p:spPr>
          <p:style>
            <a:lnRef idx="1">
              <a:schemeClr val="accent3"/>
            </a:lnRef>
            <a:fillRef idx="2">
              <a:schemeClr val="accent3"/>
            </a:fillRef>
            <a:effectRef idx="1">
              <a:schemeClr val="accent3"/>
            </a:effectRef>
            <a:fontRef idx="minor">
              <a:schemeClr val="dk1"/>
            </a:fontRef>
          </p:style>
          <p:txBody>
            <a:bodyPr wrap="square" lIns="91440" tIns="45720" rIns="91440" bIns="45720" anchor="t">
              <a:spAutoFit/>
            </a:bodyPr>
            <a:lstStyle/>
            <a:p>
              <a:pPr marL="285750" indent="-285750">
                <a:lnSpc>
                  <a:spcPct val="107000"/>
                </a:lnSpc>
                <a:spcAft>
                  <a:spcPts val="800"/>
                </a:spcAft>
                <a:buFont typeface="Wingdings" panose="05000000000000000000" pitchFamily="2" charset="2"/>
                <a:buChar char="§"/>
              </a:pPr>
              <a:r>
                <a:rPr lang="pl-PL" sz="2000" b="1">
                  <a:solidFill>
                    <a:schemeClr val="accent5">
                      <a:lumMod val="50000"/>
                    </a:schemeClr>
                  </a:solidFill>
                  <a:effectLst/>
                  <a:ea typeface="Calibri"/>
                  <a:cs typeface="Times New Roman"/>
                </a:rPr>
                <a:t>Information about p</a:t>
              </a:r>
              <a:r>
                <a:rPr lang="en-GB" sz="2000" b="1" err="1">
                  <a:solidFill>
                    <a:schemeClr val="accent5">
                      <a:lumMod val="50000"/>
                    </a:schemeClr>
                  </a:solidFill>
                  <a:effectLst/>
                  <a:ea typeface="Calibri"/>
                  <a:cs typeface="Times New Roman"/>
                </a:rPr>
                <a:t>hysical</a:t>
              </a:r>
              <a:r>
                <a:rPr lang="en-GB" sz="2000" b="1">
                  <a:solidFill>
                    <a:schemeClr val="accent5">
                      <a:lumMod val="50000"/>
                    </a:schemeClr>
                  </a:solidFill>
                  <a:effectLst/>
                  <a:ea typeface="Calibri"/>
                  <a:cs typeface="Times New Roman"/>
                </a:rPr>
                <a:t> samples</a:t>
              </a:r>
              <a:r>
                <a:rPr lang="en-GB" sz="2000">
                  <a:solidFill>
                    <a:schemeClr val="accent5">
                      <a:lumMod val="50000"/>
                    </a:schemeClr>
                  </a:solidFill>
                  <a:effectLst/>
                  <a:ea typeface="Calibri"/>
                  <a:cs typeface="Times New Roman"/>
                </a:rPr>
                <a:t>:</a:t>
              </a:r>
              <a:r>
                <a:rPr lang="en-GB" sz="2000">
                  <a:solidFill>
                    <a:schemeClr val="accent5">
                      <a:lumMod val="50000"/>
                    </a:schemeClr>
                  </a:solidFill>
                  <a:ea typeface="Calibri"/>
                  <a:cs typeface="Times New Roman"/>
                </a:rPr>
                <a:t> </a:t>
              </a:r>
              <a:endParaRPr lang="en-GB" sz="2000">
                <a:solidFill>
                  <a:schemeClr val="accent5">
                    <a:lumMod val="50000"/>
                  </a:schemeClr>
                </a:solidFill>
                <a:effectLst/>
                <a:ea typeface="Calibri" panose="020F0502020204030204" pitchFamily="34" charset="0"/>
                <a:cs typeface="Times New Roman" panose="02020603050405020304" pitchFamily="18" charset="0"/>
              </a:endParaRPr>
            </a:p>
            <a:p>
              <a:pPr marR="0">
                <a:lnSpc>
                  <a:spcPct val="107000"/>
                </a:lnSpc>
                <a:spcBef>
                  <a:spcPts val="0"/>
                </a:spcBef>
                <a:spcAft>
                  <a:spcPts val="800"/>
                </a:spcAft>
              </a:pPr>
              <a:r>
                <a:rPr lang="en-GB" sz="2000">
                  <a:solidFill>
                    <a:schemeClr val="accent5">
                      <a:lumMod val="50000"/>
                    </a:schemeClr>
                  </a:solidFill>
                  <a:effectLst/>
                  <a:ea typeface="Calibri"/>
                  <a:cs typeface="Times New Roman"/>
                </a:rPr>
                <a:t>	animal/ plant (live, cell cultures, frozen tissues, </a:t>
              </a:r>
              <a:r>
                <a:rPr lang="en-GB" sz="2000" err="1">
                  <a:solidFill>
                    <a:schemeClr val="accent5">
                      <a:lumMod val="50000"/>
                    </a:schemeClr>
                  </a:solidFill>
                  <a:effectLst/>
                  <a:ea typeface="Calibri"/>
                  <a:cs typeface="Times New Roman"/>
                </a:rPr>
                <a:t>etc</a:t>
              </a:r>
              <a:r>
                <a:rPr lang="en-GB" sz="2000">
                  <a:solidFill>
                    <a:schemeClr val="accent5">
                      <a:lumMod val="50000"/>
                    </a:schemeClr>
                  </a:solidFill>
                  <a:effectLst/>
                  <a:ea typeface="Calibri"/>
                  <a:cs typeface="Times New Roman"/>
                </a:rPr>
                <a:t>)</a:t>
              </a:r>
            </a:p>
            <a:p>
              <a:pPr>
                <a:lnSpc>
                  <a:spcPct val="107000"/>
                </a:lnSpc>
                <a:spcAft>
                  <a:spcPts val="800"/>
                </a:spcAft>
              </a:pPr>
              <a:r>
                <a:rPr lang="en-GB" sz="2000">
                  <a:solidFill>
                    <a:schemeClr val="accent5">
                      <a:lumMod val="50000"/>
                    </a:schemeClr>
                  </a:solidFill>
                  <a:effectLst/>
                  <a:ea typeface="Calibri"/>
                  <a:cs typeface="Times New Roman"/>
                </a:rPr>
                <a:t>	</a:t>
              </a:r>
              <a:r>
                <a:rPr lang="en-GB" sz="2000">
                  <a:solidFill>
                    <a:schemeClr val="accent5">
                      <a:lumMod val="50000"/>
                    </a:schemeClr>
                  </a:solidFill>
                  <a:ea typeface="Calibri"/>
                  <a:cs typeface="Times New Roman"/>
                </a:rPr>
                <a:t>patient information</a:t>
              </a:r>
            </a:p>
            <a:p>
              <a:pPr>
                <a:lnSpc>
                  <a:spcPct val="107000"/>
                </a:lnSpc>
                <a:spcAft>
                  <a:spcPts val="800"/>
                </a:spcAft>
                <a:tabLst>
                  <a:tab pos="895350" algn="l"/>
                </a:tabLst>
              </a:pPr>
              <a:r>
                <a:rPr lang="en-GB" sz="2000">
                  <a:solidFill>
                    <a:schemeClr val="accent5">
                      <a:lumMod val="50000"/>
                    </a:schemeClr>
                  </a:solidFill>
                  <a:ea typeface="Calibri"/>
                  <a:cs typeface="Times New Roman"/>
                </a:rPr>
                <a:t>	 bacterial / yeast stocks </a:t>
              </a:r>
            </a:p>
            <a:p>
              <a:pPr marL="342900" marR="0" indent="-342900">
                <a:lnSpc>
                  <a:spcPct val="107000"/>
                </a:lnSpc>
                <a:spcBef>
                  <a:spcPts val="0"/>
                </a:spcBef>
                <a:spcAft>
                  <a:spcPts val="800"/>
                </a:spcAft>
                <a:buFont typeface="Wingdings" panose="05000000000000000000" pitchFamily="2" charset="2"/>
                <a:buChar char="§"/>
              </a:pPr>
              <a:r>
                <a:rPr lang="en-GB" sz="2000" b="1">
                  <a:solidFill>
                    <a:schemeClr val="accent5">
                      <a:lumMod val="50000"/>
                    </a:schemeClr>
                  </a:solidFill>
                  <a:effectLst/>
                  <a:ea typeface="Calibri" panose="020F0502020204030204" pitchFamily="34" charset="0"/>
                  <a:cs typeface="Times New Roman" panose="02020603050405020304" pitchFamily="18" charset="0"/>
                </a:rPr>
                <a:t>Quantitative / numerical data</a:t>
              </a:r>
              <a:r>
                <a:rPr lang="en-GB" sz="2000">
                  <a:solidFill>
                    <a:schemeClr val="accent5">
                      <a:lumMod val="50000"/>
                    </a:schemeClr>
                  </a:solidFill>
                  <a:effectLst/>
                  <a:ea typeface="Calibri" panose="020F0502020204030204" pitchFamily="34" charset="0"/>
                  <a:cs typeface="Times New Roman" panose="02020603050405020304" pitchFamily="18" charset="0"/>
                </a:rPr>
                <a:t>: Spreadsheets (tables), csv files</a:t>
              </a:r>
            </a:p>
            <a:p>
              <a:pPr marL="285750" marR="0" indent="-285750">
                <a:lnSpc>
                  <a:spcPct val="107000"/>
                </a:lnSpc>
                <a:spcBef>
                  <a:spcPts val="0"/>
                </a:spcBef>
                <a:spcAft>
                  <a:spcPts val="800"/>
                </a:spcAft>
                <a:buFont typeface="Wingdings" panose="05000000000000000000" pitchFamily="2" charset="2"/>
                <a:buChar char="§"/>
              </a:pPr>
              <a:r>
                <a:rPr lang="en-GB" sz="2000" b="1">
                  <a:solidFill>
                    <a:schemeClr val="accent5">
                      <a:lumMod val="50000"/>
                    </a:schemeClr>
                  </a:solidFill>
                  <a:effectLst/>
                  <a:ea typeface="Calibri"/>
                  <a:cs typeface="Times New Roman"/>
                </a:rPr>
                <a:t>Images</a:t>
              </a:r>
              <a:r>
                <a:rPr lang="en-GB" sz="2000">
                  <a:solidFill>
                    <a:schemeClr val="accent5">
                      <a:lumMod val="50000"/>
                    </a:schemeClr>
                  </a:solidFill>
                  <a:effectLst/>
                  <a:ea typeface="Calibri"/>
                  <a:cs typeface="Times New Roman"/>
                </a:rPr>
                <a:t> (pictures, microscopy images, 3D scans)</a:t>
              </a:r>
            </a:p>
            <a:p>
              <a:pPr marL="285750" indent="-285750">
                <a:lnSpc>
                  <a:spcPct val="107000"/>
                </a:lnSpc>
                <a:spcAft>
                  <a:spcPts val="800"/>
                </a:spcAft>
                <a:buFont typeface="Wingdings" panose="05000000000000000000" pitchFamily="2" charset="2"/>
                <a:buChar char="§"/>
              </a:pPr>
              <a:r>
                <a:rPr lang="en-GB" sz="2000" b="1">
                  <a:solidFill>
                    <a:schemeClr val="accent5">
                      <a:lumMod val="50000"/>
                    </a:schemeClr>
                  </a:solidFill>
                  <a:effectLst/>
                  <a:ea typeface="Calibri"/>
                  <a:cs typeface="Times New Roman"/>
                </a:rPr>
                <a:t>Code </a:t>
              </a:r>
              <a:r>
                <a:rPr lang="en-GB" sz="2000">
                  <a:solidFill>
                    <a:schemeClr val="accent5">
                      <a:lumMod val="50000"/>
                    </a:schemeClr>
                  </a:solidFill>
                  <a:effectLst/>
                  <a:ea typeface="Calibri"/>
                  <a:cs typeface="Times New Roman"/>
                </a:rPr>
                <a:t>(Software programs, analysis codes, algorithms)</a:t>
              </a:r>
              <a:r>
                <a:rPr lang="en-GB" sz="2000">
                  <a:solidFill>
                    <a:schemeClr val="accent5">
                      <a:lumMod val="50000"/>
                    </a:schemeClr>
                  </a:solidFill>
                  <a:ea typeface="Calibri"/>
                  <a:cs typeface="Times New Roman"/>
                </a:rPr>
                <a:t> </a:t>
              </a:r>
              <a:endParaRPr lang="en-GB" sz="2000">
                <a:solidFill>
                  <a:schemeClr val="accent5">
                    <a:lumMod val="50000"/>
                  </a:schemeClr>
                </a:solidFill>
                <a:effectLst/>
                <a:ea typeface="Calibri" panose="020F0502020204030204" pitchFamily="34" charset="0"/>
                <a:cs typeface="Times New Roman" panose="02020603050405020304" pitchFamily="18" charset="0"/>
              </a:endParaRPr>
            </a:p>
            <a:p>
              <a:pPr marL="285750" marR="0" indent="-285750">
                <a:lnSpc>
                  <a:spcPct val="107000"/>
                </a:lnSpc>
                <a:spcBef>
                  <a:spcPts val="0"/>
                </a:spcBef>
                <a:spcAft>
                  <a:spcPts val="800"/>
                </a:spcAft>
                <a:buFont typeface="Wingdings" panose="05000000000000000000" pitchFamily="2" charset="2"/>
                <a:buChar char="§"/>
              </a:pPr>
              <a:r>
                <a:rPr lang="pt-BR" sz="2000" b="1">
                  <a:solidFill>
                    <a:schemeClr val="accent5">
                      <a:lumMod val="50000"/>
                    </a:schemeClr>
                  </a:solidFill>
                  <a:effectLst/>
                  <a:ea typeface="Calibri"/>
                  <a:cs typeface="Times New Roman"/>
                </a:rPr>
                <a:t>DNA,RNA, protein sequences </a:t>
              </a:r>
              <a:r>
                <a:rPr lang="pt-BR" sz="2000">
                  <a:solidFill>
                    <a:schemeClr val="accent5">
                      <a:lumMod val="50000"/>
                    </a:schemeClr>
                  </a:solidFill>
                  <a:effectLst/>
                  <a:ea typeface="Calibri"/>
                  <a:cs typeface="Times New Roman"/>
                </a:rPr>
                <a:t>(plasmids, NGS sequencing files, etc)</a:t>
              </a:r>
            </a:p>
            <a:p>
              <a:pPr marL="285750" marR="0" indent="-285750">
                <a:lnSpc>
                  <a:spcPct val="107000"/>
                </a:lnSpc>
                <a:spcBef>
                  <a:spcPts val="0"/>
                </a:spcBef>
                <a:spcAft>
                  <a:spcPts val="800"/>
                </a:spcAft>
                <a:buFont typeface="Wingdings" panose="05000000000000000000" pitchFamily="2" charset="2"/>
                <a:buChar char="§"/>
              </a:pPr>
              <a:r>
                <a:rPr lang="pt-BR" sz="2000" b="1" err="1">
                  <a:solidFill>
                    <a:schemeClr val="accent5">
                      <a:lumMod val="50000"/>
                    </a:schemeClr>
                  </a:solidFill>
                  <a:ea typeface="Calibri"/>
                  <a:cs typeface="Times New Roman"/>
                </a:rPr>
                <a:t>Protocols</a:t>
              </a:r>
              <a:r>
                <a:rPr lang="pt-BR" sz="2000">
                  <a:solidFill>
                    <a:schemeClr val="accent5">
                      <a:lumMod val="50000"/>
                    </a:schemeClr>
                  </a:solidFill>
                  <a:ea typeface="Calibri"/>
                  <a:cs typeface="Times New Roman"/>
                </a:rPr>
                <a:t> (</a:t>
              </a:r>
              <a:r>
                <a:rPr lang="en-GB" sz="2000">
                  <a:solidFill>
                    <a:schemeClr val="accent5">
                      <a:lumMod val="50000"/>
                    </a:schemeClr>
                  </a:solidFill>
                  <a:ea typeface="Calibri"/>
                  <a:cs typeface="Times New Roman"/>
                </a:rPr>
                <a:t>recipes, laboratory and measurement protocols)</a:t>
              </a:r>
              <a:endParaRPr lang="en-GB" sz="2000">
                <a:solidFill>
                  <a:schemeClr val="accent5">
                    <a:lumMod val="50000"/>
                  </a:schemeClr>
                </a:solidFill>
                <a:effectLst/>
                <a:ea typeface="Calibri" panose="020F0502020204030204" pitchFamily="34" charset="0"/>
                <a:cs typeface="Times New Roman" panose="02020603050405020304" pitchFamily="18" charset="0"/>
              </a:endParaRPr>
            </a:p>
          </p:txBody>
        </p:sp>
        <p:pic>
          <p:nvPicPr>
            <p:cNvPr id="19" name="Picture 18"/>
            <p:cNvPicPr>
              <a:picLocks noChangeAspect="1"/>
            </p:cNvPicPr>
            <p:nvPr/>
          </p:nvPicPr>
          <p:blipFill>
            <a:blip r:embed="rId2"/>
            <a:stretch>
              <a:fillRect/>
            </a:stretch>
          </p:blipFill>
          <p:spPr>
            <a:xfrm>
              <a:off x="8136553" y="2454696"/>
              <a:ext cx="2011476" cy="3876958"/>
            </a:xfrm>
            <a:prstGeom prst="rect">
              <a:avLst/>
            </a:prstGeom>
          </p:spPr>
        </p:pic>
        <p:sp>
          <p:nvSpPr>
            <p:cNvPr id="12" name="Rectangle 11"/>
            <p:cNvSpPr/>
            <p:nvPr/>
          </p:nvSpPr>
          <p:spPr>
            <a:xfrm rot="5400000">
              <a:off x="9339580" y="3126373"/>
              <a:ext cx="1278343" cy="338554"/>
            </a:xfrm>
            <a:prstGeom prst="rect">
              <a:avLst/>
            </a:prstGeom>
          </p:spPr>
          <p:txBody>
            <a:bodyPr wrap="square">
              <a:spAutoFit/>
            </a:bodyPr>
            <a:lstStyle/>
            <a:p>
              <a:r>
                <a:rPr lang="en-GB" sz="800" i="1">
                  <a:solidFill>
                    <a:schemeClr val="bg2">
                      <a:lumMod val="75000"/>
                    </a:schemeClr>
                  </a:solidFill>
                </a:rPr>
                <a:t>Designed by Anindyanfitri / Freepik</a:t>
              </a:r>
            </a:p>
          </p:txBody>
        </p:sp>
      </p:grpSp>
    </p:spTree>
    <p:extLst>
      <p:ext uri="{BB962C8B-B14F-4D97-AF65-F5344CB8AC3E}">
        <p14:creationId xmlns:p14="http://schemas.microsoft.com/office/powerpoint/2010/main" val="27465970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A21C2D1A-18B4-4E57-AEAE-F6F94593C916}"/>
              </a:ext>
            </a:extLst>
          </p:cNvPr>
          <p:cNvSpPr txBox="1"/>
          <p:nvPr/>
        </p:nvSpPr>
        <p:spPr>
          <a:xfrm>
            <a:off x="7417697" y="6211723"/>
            <a:ext cx="3061981" cy="276999"/>
          </a:xfrm>
          <a:prstGeom prst="rect">
            <a:avLst/>
          </a:prstGeom>
          <a:noFill/>
        </p:spPr>
        <p:txBody>
          <a:bodyPr wrap="square">
            <a:spAutoFit/>
          </a:bodyPr>
          <a:lstStyle/>
          <a:p>
            <a:r>
              <a:rPr lang="en-GB" sz="1200" b="0" i="1">
                <a:solidFill>
                  <a:srgbClr val="333333"/>
                </a:solidFill>
                <a:effectLst/>
              </a:rPr>
              <a:t>Figure credits: </a:t>
            </a:r>
            <a:r>
              <a:rPr lang="en-GB" sz="1200" i="1">
                <a:solidFill>
                  <a:srgbClr val="333333"/>
                </a:solidFill>
              </a:rPr>
              <a:t>María Eugenia Goya</a:t>
            </a:r>
            <a:endParaRPr lang="en-GB" sz="1200"/>
          </a:p>
        </p:txBody>
      </p:sp>
      <p:pic>
        <p:nvPicPr>
          <p:cNvPr id="3" name="Picture 2" descr="A picture containing invertebrate, worm, green&#10;&#10;Description automatically generated">
            <a:extLst>
              <a:ext uri="{FF2B5EF4-FFF2-40B4-BE49-F238E27FC236}">
                <a16:creationId xmlns:a16="http://schemas.microsoft.com/office/drawing/2014/main" id="{16943301-CDE9-014C-90BF-DC6CF97672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5528" y="931286"/>
            <a:ext cx="6930573" cy="5280437"/>
          </a:xfrm>
          <a:prstGeom prst="rect">
            <a:avLst/>
          </a:prstGeom>
        </p:spPr>
      </p:pic>
      <p:sp>
        <p:nvSpPr>
          <p:cNvPr id="2" name="TextBox 1">
            <a:extLst>
              <a:ext uri="{FF2B5EF4-FFF2-40B4-BE49-F238E27FC236}">
                <a16:creationId xmlns:a16="http://schemas.microsoft.com/office/drawing/2014/main" id="{55FAD919-8120-014B-B3D7-458613EBECC4}"/>
              </a:ext>
            </a:extLst>
          </p:cNvPr>
          <p:cNvSpPr txBox="1"/>
          <p:nvPr/>
        </p:nvSpPr>
        <p:spPr>
          <a:xfrm>
            <a:off x="531405" y="3073980"/>
            <a:ext cx="3677221" cy="1569660"/>
          </a:xfrm>
          <a:prstGeom prst="rect">
            <a:avLst/>
          </a:prstGeom>
          <a:noFill/>
        </p:spPr>
        <p:txBody>
          <a:bodyPr wrap="square" rtlCol="0">
            <a:spAutoFit/>
          </a:bodyPr>
          <a:lstStyle/>
          <a:p>
            <a:pPr algn="ctr"/>
            <a:r>
              <a:rPr lang="en-GB" sz="2400">
                <a:solidFill>
                  <a:srgbClr val="0070C0"/>
                </a:solidFill>
              </a:rPr>
              <a:t>What information can you guess without the associated description (metadata)?</a:t>
            </a:r>
          </a:p>
        </p:txBody>
      </p:sp>
    </p:spTree>
    <p:extLst>
      <p:ext uri="{BB962C8B-B14F-4D97-AF65-F5344CB8AC3E}">
        <p14:creationId xmlns:p14="http://schemas.microsoft.com/office/powerpoint/2010/main" val="1883332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ukc-powerpoint.officeapps.live.com/pods/GetClipboardImage.ashx?Id=b81b903b-7331-481c-ab8e-089130d54d80&amp;DC=GUK3&amp;pkey=7b524e7d-dfa6-4a33-a522-084e4991bafc&amp;wdwaccluster=GUK3"/>
          <p:cNvSpPr>
            <a:spLocks noChangeAspect="1" noChangeArrowheads="1"/>
          </p:cNvSpPr>
          <p:nvPr/>
        </p:nvSpPr>
        <p:spPr bwMode="auto">
          <a:xfrm>
            <a:off x="21272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AutoShape 4" descr="https://ukc-powerpoint.officeapps.live.com/pods/GetClipboardImage.ashx?Id=14bd7911-bbf4-4e6a-a68d-b045326b012a&amp;DC=GUK3&amp;pkey=402c844b-e455-4049-83db-e8225247e4cf&amp;wdwaccluster=GUK3"/>
          <p:cNvSpPr>
            <a:spLocks noChangeAspect="1" noChangeArrowheads="1"/>
          </p:cNvSpPr>
          <p:nvPr/>
        </p:nvSpPr>
        <p:spPr bwMode="auto">
          <a:xfrm>
            <a:off x="36512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Title 1">
            <a:extLst>
              <a:ext uri="{FF2B5EF4-FFF2-40B4-BE49-F238E27FC236}">
                <a16:creationId xmlns:a16="http://schemas.microsoft.com/office/drawing/2014/main" id="{1FC4C114-7846-4A31-83F5-F39E8CE9CFFF}"/>
              </a:ext>
            </a:extLst>
          </p:cNvPr>
          <p:cNvSpPr txBox="1">
            <a:spLocks/>
          </p:cNvSpPr>
          <p:nvPr/>
        </p:nvSpPr>
        <p:spPr>
          <a:xfrm>
            <a:off x="-1623389" y="625265"/>
            <a:ext cx="9456731" cy="903414"/>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dirty="0">
                <a:solidFill>
                  <a:srgbClr val="0070C0"/>
                </a:solidFill>
              </a:rPr>
              <a:t>Course Content </a:t>
            </a:r>
          </a:p>
        </p:txBody>
      </p:sp>
      <p:sp>
        <p:nvSpPr>
          <p:cNvPr id="7" name="Content Placeholder 2">
            <a:extLst>
              <a:ext uri="{FF2B5EF4-FFF2-40B4-BE49-F238E27FC236}">
                <a16:creationId xmlns:a16="http://schemas.microsoft.com/office/drawing/2014/main" id="{757D6544-ADA4-4470-B25F-2CB38C41F314}"/>
              </a:ext>
            </a:extLst>
          </p:cNvPr>
          <p:cNvSpPr txBox="1">
            <a:spLocks/>
          </p:cNvSpPr>
          <p:nvPr/>
        </p:nvSpPr>
        <p:spPr>
          <a:xfrm>
            <a:off x="741280" y="1356102"/>
            <a:ext cx="10702576" cy="502569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lvl="2" indent="-342900">
              <a:lnSpc>
                <a:spcPct val="150000"/>
              </a:lnSpc>
              <a:buFont typeface="Arial" panose="020B0604020202020204" pitchFamily="34" charset="0"/>
              <a:buChar char="•"/>
            </a:pPr>
            <a:r>
              <a:rPr lang="en-GB" sz="2400" dirty="0">
                <a:solidFill>
                  <a:srgbClr val="0070C0"/>
                </a:solidFill>
              </a:rPr>
              <a:t>Open Science and FAIR Principles</a:t>
            </a:r>
            <a:endParaRPr lang="pl-PL" sz="2400" dirty="0">
              <a:solidFill>
                <a:srgbClr val="0070C0"/>
              </a:solidFill>
            </a:endParaRPr>
          </a:p>
          <a:p>
            <a:pPr marL="342900" lvl="2" indent="-342900">
              <a:lnSpc>
                <a:spcPct val="150000"/>
              </a:lnSpc>
              <a:buFont typeface="Arial" panose="020B0604020202020204" pitchFamily="34" charset="0"/>
              <a:buChar char="•"/>
            </a:pPr>
            <a:r>
              <a:rPr lang="en-GB" sz="2400" dirty="0">
                <a:solidFill>
                  <a:srgbClr val="0070C0"/>
                </a:solidFill>
              </a:rPr>
              <a:t>Organising and Documenting Your Data</a:t>
            </a:r>
          </a:p>
          <a:p>
            <a:pPr marL="800100" lvl="3" indent="-342900">
              <a:lnSpc>
                <a:spcPct val="150000"/>
              </a:lnSpc>
              <a:buFont typeface="Arial" panose="020B0604020202020204" pitchFamily="34" charset="0"/>
              <a:buChar char="•"/>
            </a:pPr>
            <a:r>
              <a:rPr lang="en-GB" sz="2200" dirty="0">
                <a:solidFill>
                  <a:srgbClr val="0070C0"/>
                </a:solidFill>
              </a:rPr>
              <a:t>Introduction to metadata</a:t>
            </a:r>
          </a:p>
          <a:p>
            <a:pPr marL="800100" lvl="3" indent="-342900">
              <a:lnSpc>
                <a:spcPct val="150000"/>
              </a:lnSpc>
              <a:buFont typeface="Arial" panose="020B0604020202020204" pitchFamily="34" charset="0"/>
              <a:buChar char="•"/>
            </a:pPr>
            <a:r>
              <a:rPr lang="en-GB" sz="2200" dirty="0">
                <a:solidFill>
                  <a:srgbClr val="0070C0"/>
                </a:solidFill>
              </a:rPr>
              <a:t>Electronic Lab notebooks</a:t>
            </a:r>
            <a:endParaRPr lang="pl-PL" sz="2200" dirty="0">
              <a:solidFill>
                <a:srgbClr val="0070C0"/>
              </a:solidFill>
            </a:endParaRPr>
          </a:p>
          <a:p>
            <a:pPr marL="800100" lvl="3" indent="-342900">
              <a:lnSpc>
                <a:spcPct val="150000"/>
              </a:lnSpc>
              <a:buFont typeface="Arial" panose="020B0604020202020204" pitchFamily="34" charset="0"/>
              <a:buChar char="•"/>
            </a:pPr>
            <a:r>
              <a:rPr lang="pl-PL" sz="2200" dirty="0">
                <a:solidFill>
                  <a:srgbClr val="0070C0"/>
                </a:solidFill>
              </a:rPr>
              <a:t>Working with files</a:t>
            </a:r>
            <a:endParaRPr lang="en-GB" sz="2200" dirty="0">
              <a:solidFill>
                <a:srgbClr val="0070C0"/>
              </a:solidFill>
            </a:endParaRPr>
          </a:p>
          <a:p>
            <a:pPr marL="342900" lvl="2" indent="-342900">
              <a:lnSpc>
                <a:spcPct val="150000"/>
              </a:lnSpc>
              <a:buFont typeface="Arial" panose="020B0604020202020204" pitchFamily="34" charset="0"/>
              <a:buChar char="•"/>
            </a:pPr>
            <a:r>
              <a:rPr lang="en-GB" sz="2400" dirty="0">
                <a:solidFill>
                  <a:srgbClr val="0070C0"/>
                </a:solidFill>
              </a:rPr>
              <a:t>Introduction to Data Management Planning</a:t>
            </a:r>
          </a:p>
          <a:p>
            <a:pPr marL="342900" lvl="2" indent="-342900">
              <a:lnSpc>
                <a:spcPct val="150000"/>
              </a:lnSpc>
              <a:buFont typeface="Arial" panose="020B0604020202020204" pitchFamily="34" charset="0"/>
              <a:buChar char="•"/>
            </a:pPr>
            <a:r>
              <a:rPr lang="en-GB" sz="2400" dirty="0">
                <a:solidFill>
                  <a:srgbClr val="0070C0"/>
                </a:solidFill>
              </a:rPr>
              <a:t>Active Data Storage </a:t>
            </a:r>
            <a:endParaRPr lang="pl-PL" sz="2400" dirty="0">
              <a:solidFill>
                <a:srgbClr val="0070C0"/>
              </a:solidFill>
            </a:endParaRPr>
          </a:p>
          <a:p>
            <a:pPr marL="342900" lvl="2" indent="-342900">
              <a:lnSpc>
                <a:spcPct val="150000"/>
              </a:lnSpc>
              <a:buFont typeface="Arial" panose="020B0604020202020204" pitchFamily="34" charset="0"/>
              <a:buChar char="•"/>
            </a:pPr>
            <a:r>
              <a:rPr lang="pl-PL" sz="2400" dirty="0">
                <a:solidFill>
                  <a:srgbClr val="0070C0"/>
                </a:solidFill>
              </a:rPr>
              <a:t>Data-related resources at the University</a:t>
            </a:r>
            <a:r>
              <a:rPr lang="en-GB" sz="2400" dirty="0">
                <a:solidFill>
                  <a:srgbClr val="0070C0"/>
                </a:solidFill>
              </a:rPr>
              <a:t> (UoE Digital Research Services team)</a:t>
            </a:r>
            <a:endParaRPr lang="en-US" sz="2400" dirty="0">
              <a:solidFill>
                <a:srgbClr val="0070C0"/>
              </a:solidFill>
            </a:endParaRPr>
          </a:p>
          <a:p>
            <a:pPr marL="171450" indent="-171450">
              <a:lnSpc>
                <a:spcPct val="150000"/>
              </a:lnSpc>
              <a:buFont typeface="Arial" panose="020B0604020202020204" pitchFamily="34" charset="0"/>
              <a:buChar char="•"/>
            </a:pPr>
            <a:endParaRPr lang="en-GB" dirty="0"/>
          </a:p>
        </p:txBody>
      </p:sp>
      <p:sp>
        <p:nvSpPr>
          <p:cNvPr id="8" name="TextBox 7">
            <a:extLst>
              <a:ext uri="{FF2B5EF4-FFF2-40B4-BE49-F238E27FC236}">
                <a16:creationId xmlns:a16="http://schemas.microsoft.com/office/drawing/2014/main" id="{D13E7C31-89D1-408B-A426-7159E9CD34C5}"/>
              </a:ext>
            </a:extLst>
          </p:cNvPr>
          <p:cNvSpPr txBox="1"/>
          <p:nvPr/>
        </p:nvSpPr>
        <p:spPr>
          <a:xfrm>
            <a:off x="817439" y="6197131"/>
            <a:ext cx="8525942" cy="369332"/>
          </a:xfrm>
          <a:prstGeom prst="rect">
            <a:avLst/>
          </a:prstGeom>
          <a:noFill/>
        </p:spPr>
        <p:txBody>
          <a:bodyPr wrap="square">
            <a:spAutoFit/>
          </a:bodyPr>
          <a:lstStyle/>
          <a:p>
            <a:r>
              <a:rPr lang="en-GB" dirty="0"/>
              <a:t>https://pad.carpentries.org/2024-11-06-PhD_Induction-BioRDM</a:t>
            </a:r>
          </a:p>
        </p:txBody>
      </p:sp>
    </p:spTree>
    <p:extLst>
      <p:ext uri="{BB962C8B-B14F-4D97-AF65-F5344CB8AC3E}">
        <p14:creationId xmlns:p14="http://schemas.microsoft.com/office/powerpoint/2010/main" val="1098572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34A0E75-D6A1-47A7-BA26-EA9912BB8BF0}"/>
              </a:ext>
            </a:extLst>
          </p:cNvPr>
          <p:cNvSpPr txBox="1"/>
          <p:nvPr/>
        </p:nvSpPr>
        <p:spPr>
          <a:xfrm>
            <a:off x="737418" y="1453057"/>
            <a:ext cx="9784084" cy="1200329"/>
          </a:xfrm>
          <a:prstGeom prst="rect">
            <a:avLst/>
          </a:prstGeom>
          <a:noFill/>
        </p:spPr>
        <p:txBody>
          <a:bodyPr wrap="square">
            <a:spAutoFit/>
          </a:bodyPr>
          <a:lstStyle/>
          <a:p>
            <a:pPr>
              <a:lnSpc>
                <a:spcPct val="150000"/>
              </a:lnSpc>
            </a:pPr>
            <a:r>
              <a:rPr lang="en-US" sz="2400">
                <a:solidFill>
                  <a:srgbClr val="0070C0"/>
                </a:solidFill>
                <a:latin typeface="Arial" panose="020B0604020202020204" pitchFamily="34" charset="0"/>
                <a:ea typeface="Calibri" panose="020F0502020204030204" pitchFamily="34" charset="0"/>
              </a:rPr>
              <a:t>Metadata is the</a:t>
            </a:r>
            <a:r>
              <a:rPr lang="en-US" sz="2400">
                <a:solidFill>
                  <a:srgbClr val="0070C0"/>
                </a:solidFill>
                <a:effectLst/>
                <a:latin typeface="Arial" panose="020B0604020202020204" pitchFamily="34" charset="0"/>
                <a:ea typeface="Calibri" panose="020F0502020204030204" pitchFamily="34" charset="0"/>
              </a:rPr>
              <a:t> data about data! </a:t>
            </a:r>
          </a:p>
          <a:p>
            <a:pPr>
              <a:lnSpc>
                <a:spcPct val="150000"/>
              </a:lnSpc>
            </a:pPr>
            <a:r>
              <a:rPr lang="en-US" sz="2400">
                <a:solidFill>
                  <a:srgbClr val="0070C0"/>
                </a:solidFill>
                <a:effectLst/>
                <a:latin typeface="Arial" panose="020B0604020202020204" pitchFamily="34" charset="0"/>
                <a:ea typeface="Calibri" panose="020F0502020204030204" pitchFamily="34" charset="0"/>
              </a:rPr>
              <a:t>Description </a:t>
            </a:r>
            <a:r>
              <a:rPr lang="en-US" sz="2400">
                <a:solidFill>
                  <a:srgbClr val="0070C0"/>
                </a:solidFill>
                <a:latin typeface="Arial" panose="020B0604020202020204" pitchFamily="34" charset="0"/>
                <a:ea typeface="Calibri" panose="020F0502020204030204" pitchFamily="34" charset="0"/>
              </a:rPr>
              <a:t>/ information </a:t>
            </a:r>
            <a:r>
              <a:rPr lang="en-US" sz="2400">
                <a:solidFill>
                  <a:srgbClr val="0070C0"/>
                </a:solidFill>
                <a:effectLst/>
                <a:latin typeface="Arial" panose="020B0604020202020204" pitchFamily="34" charset="0"/>
                <a:ea typeface="Calibri" panose="020F0502020204030204" pitchFamily="34" charset="0"/>
              </a:rPr>
              <a:t>of the data </a:t>
            </a:r>
            <a:endParaRPr lang="en-GB" sz="2400">
              <a:solidFill>
                <a:srgbClr val="0070C0"/>
              </a:solidFill>
            </a:endParaRPr>
          </a:p>
        </p:txBody>
      </p:sp>
      <p:sp>
        <p:nvSpPr>
          <p:cNvPr id="5" name="TextBox 4">
            <a:extLst>
              <a:ext uri="{FF2B5EF4-FFF2-40B4-BE49-F238E27FC236}">
                <a16:creationId xmlns:a16="http://schemas.microsoft.com/office/drawing/2014/main" id="{8ED05CE7-4E27-4FC9-A321-796EBA96189A}"/>
              </a:ext>
            </a:extLst>
          </p:cNvPr>
          <p:cNvSpPr txBox="1"/>
          <p:nvPr/>
        </p:nvSpPr>
        <p:spPr>
          <a:xfrm>
            <a:off x="930285" y="3071257"/>
            <a:ext cx="4699175" cy="954107"/>
          </a:xfrm>
          <a:prstGeom prst="rect">
            <a:avLst/>
          </a:prstGeom>
          <a:ln>
            <a:noFill/>
          </a:ln>
          <a:effectLst>
            <a:glow rad="63500">
              <a:schemeClr val="accent5">
                <a:satMod val="175000"/>
                <a:alpha val="40000"/>
              </a:schemeClr>
            </a:glow>
          </a:effectLst>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sz="2800">
                <a:solidFill>
                  <a:srgbClr val="0070C0"/>
                </a:solidFill>
              </a:rPr>
              <a:t>The data has little or no meaning without metadata</a:t>
            </a:r>
            <a:endParaRPr lang="en-GB" sz="2800">
              <a:solidFill>
                <a:srgbClr val="0070C0"/>
              </a:solidFill>
            </a:endParaRPr>
          </a:p>
        </p:txBody>
      </p:sp>
      <p:sp>
        <p:nvSpPr>
          <p:cNvPr id="7" name="TextBox 6">
            <a:extLst>
              <a:ext uri="{FF2B5EF4-FFF2-40B4-BE49-F238E27FC236}">
                <a16:creationId xmlns:a16="http://schemas.microsoft.com/office/drawing/2014/main" id="{45835E9A-AF3A-4F9F-93DC-D0D480B083E4}"/>
              </a:ext>
            </a:extLst>
          </p:cNvPr>
          <p:cNvSpPr txBox="1"/>
          <p:nvPr/>
        </p:nvSpPr>
        <p:spPr>
          <a:xfrm>
            <a:off x="270693" y="4953700"/>
            <a:ext cx="7615245" cy="1323439"/>
          </a:xfrm>
          <a:prstGeom prst="rect">
            <a:avLst/>
          </a:prstGeom>
          <a:noFill/>
        </p:spPr>
        <p:txBody>
          <a:bodyPr wrap="square" rtlCol="0">
            <a:spAutoFit/>
          </a:bodyPr>
          <a:lstStyle/>
          <a:p>
            <a:pPr marL="285750" indent="-285750">
              <a:buFont typeface="Wingdings" panose="05000000000000000000" pitchFamily="2" charset="2"/>
              <a:buChar char="ü"/>
            </a:pPr>
            <a:r>
              <a:rPr lang="en-US" sz="2000" i="0">
                <a:solidFill>
                  <a:srgbClr val="0070C0"/>
                </a:solidFill>
                <a:effectLst/>
                <a:latin typeface="Arial" panose="020B0604020202020204" pitchFamily="34" charset="0"/>
                <a:cs typeface="Arial" panose="020B0604020202020204" pitchFamily="34" charset="0"/>
              </a:rPr>
              <a:t>It should be continuously added to your research data </a:t>
            </a:r>
          </a:p>
          <a:p>
            <a:r>
              <a:rPr lang="en-US" sz="2000" i="0">
                <a:solidFill>
                  <a:srgbClr val="0070C0"/>
                </a:solidFill>
                <a:effectLst/>
                <a:latin typeface="Arial" panose="020B0604020202020204" pitchFamily="34" charset="0"/>
                <a:cs typeface="Arial" panose="020B0604020202020204" pitchFamily="34" charset="0"/>
              </a:rPr>
              <a:t>(not just at the beginning or end of a project!)</a:t>
            </a:r>
          </a:p>
          <a:p>
            <a:endParaRPr lang="en-US" sz="2000" b="1">
              <a:solidFill>
                <a:srgbClr val="0070C0"/>
              </a:solidFill>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r>
              <a:rPr lang="en-GB" sz="2000">
                <a:solidFill>
                  <a:srgbClr val="0070C0"/>
                </a:solidFill>
                <a:latin typeface="Arial" panose="020B0604020202020204" pitchFamily="34" charset="0"/>
                <a:cs typeface="Arial" panose="020B0604020202020204" pitchFamily="34" charset="0"/>
              </a:rPr>
              <a:t>Metadata plays a very important role in making your data </a:t>
            </a:r>
            <a:r>
              <a:rPr lang="en-GB" sz="2000" b="1">
                <a:solidFill>
                  <a:srgbClr val="0070C0"/>
                </a:solidFill>
                <a:latin typeface="Arial" panose="020B0604020202020204" pitchFamily="34" charset="0"/>
                <a:cs typeface="Arial" panose="020B0604020202020204" pitchFamily="34" charset="0"/>
              </a:rPr>
              <a:t>FAIR</a:t>
            </a:r>
          </a:p>
        </p:txBody>
      </p:sp>
      <p:pic>
        <p:nvPicPr>
          <p:cNvPr id="6" name="Picture 5"/>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l="15821" r="7117"/>
          <a:stretch/>
        </p:blipFill>
        <p:spPr>
          <a:xfrm>
            <a:off x="7296149" y="1488841"/>
            <a:ext cx="4448175" cy="384812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Rectangle 7"/>
          <p:cNvSpPr/>
          <p:nvPr/>
        </p:nvSpPr>
        <p:spPr>
          <a:xfrm>
            <a:off x="9929769" y="2215990"/>
            <a:ext cx="1183466" cy="646331"/>
          </a:xfrm>
          <a:prstGeom prst="rect">
            <a:avLst/>
          </a:prstGeom>
          <a:noFill/>
        </p:spPr>
        <p:txBody>
          <a:bodyPr wrap="none" lIns="91440" tIns="45720" rIns="91440" bIns="45720">
            <a:spAutoFit/>
          </a:bodyPr>
          <a:lstStyle/>
          <a:p>
            <a:pPr algn="ctr"/>
            <a:r>
              <a:rPr lang="en-US" sz="3600"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DATA</a:t>
            </a:r>
          </a:p>
        </p:txBody>
      </p:sp>
      <p:sp>
        <p:nvSpPr>
          <p:cNvPr id="11" name="Rectangle 10"/>
          <p:cNvSpPr/>
          <p:nvPr/>
        </p:nvSpPr>
        <p:spPr>
          <a:xfrm>
            <a:off x="9378849" y="3892014"/>
            <a:ext cx="2285305" cy="646331"/>
          </a:xfrm>
          <a:prstGeom prst="rect">
            <a:avLst/>
          </a:prstGeom>
          <a:noFill/>
        </p:spPr>
        <p:txBody>
          <a:bodyPr wrap="none" lIns="91440" tIns="45720" rIns="91440" bIns="45720">
            <a:spAutoFit/>
          </a:bodyPr>
          <a:lstStyle/>
          <a:p>
            <a:pPr algn="ctr"/>
            <a:r>
              <a:rPr lang="en-US" sz="3600"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METADATA</a:t>
            </a:r>
          </a:p>
        </p:txBody>
      </p:sp>
      <p:sp>
        <p:nvSpPr>
          <p:cNvPr id="3" name="Rectangle 2"/>
          <p:cNvSpPr/>
          <p:nvPr/>
        </p:nvSpPr>
        <p:spPr>
          <a:xfrm>
            <a:off x="8948195" y="5414638"/>
            <a:ext cx="3923647" cy="261610"/>
          </a:xfrm>
          <a:prstGeom prst="rect">
            <a:avLst/>
          </a:prstGeom>
        </p:spPr>
        <p:txBody>
          <a:bodyPr wrap="square">
            <a:spAutoFit/>
          </a:bodyPr>
          <a:lstStyle/>
          <a:p>
            <a:r>
              <a:rPr lang="en-GB" sz="1050">
                <a:solidFill>
                  <a:schemeClr val="bg2">
                    <a:lumMod val="50000"/>
                  </a:schemeClr>
                </a:solidFill>
              </a:rPr>
              <a:t>“Iceberg image designed by </a:t>
            </a:r>
            <a:r>
              <a:rPr lang="en-GB" sz="1050" err="1">
                <a:solidFill>
                  <a:schemeClr val="bg2">
                    <a:lumMod val="50000"/>
                  </a:schemeClr>
                </a:solidFill>
              </a:rPr>
              <a:t>pikisuperstar</a:t>
            </a:r>
            <a:r>
              <a:rPr lang="en-GB" sz="1050">
                <a:solidFill>
                  <a:schemeClr val="bg2">
                    <a:lumMod val="50000"/>
                  </a:schemeClr>
                </a:solidFill>
              </a:rPr>
              <a:t> / </a:t>
            </a:r>
            <a:r>
              <a:rPr lang="en-GB" sz="1050" err="1">
                <a:solidFill>
                  <a:schemeClr val="bg2">
                    <a:lumMod val="50000"/>
                  </a:schemeClr>
                </a:solidFill>
              </a:rPr>
              <a:t>Freepik</a:t>
            </a:r>
            <a:r>
              <a:rPr lang="en-GB" sz="1050">
                <a:solidFill>
                  <a:schemeClr val="bg2">
                    <a:lumMod val="50000"/>
                  </a:schemeClr>
                </a:solidFill>
              </a:rPr>
              <a:t>"</a:t>
            </a:r>
          </a:p>
        </p:txBody>
      </p:sp>
      <p:sp>
        <p:nvSpPr>
          <p:cNvPr id="12" name="TextBox 11">
            <a:extLst>
              <a:ext uri="{FF2B5EF4-FFF2-40B4-BE49-F238E27FC236}">
                <a16:creationId xmlns:a16="http://schemas.microsoft.com/office/drawing/2014/main" id="{8BF6622B-9771-4669-B8BD-ECDB7177FFAC}"/>
              </a:ext>
            </a:extLst>
          </p:cNvPr>
          <p:cNvSpPr txBox="1"/>
          <p:nvPr/>
        </p:nvSpPr>
        <p:spPr>
          <a:xfrm>
            <a:off x="586423" y="301612"/>
            <a:ext cx="6096000" cy="707886"/>
          </a:xfrm>
          <a:prstGeom prst="rect">
            <a:avLst/>
          </a:prstGeom>
          <a:noFill/>
        </p:spPr>
        <p:txBody>
          <a:bodyPr wrap="square">
            <a:spAutoFit/>
          </a:bodyPr>
          <a:lstStyle/>
          <a:p>
            <a:r>
              <a:rPr lang="en-US" sz="3600" b="1">
                <a:solidFill>
                  <a:srgbClr val="0070C0"/>
                </a:solidFill>
                <a:latin typeface="+mj-lt"/>
              </a:rPr>
              <a:t>What is </a:t>
            </a:r>
            <a:r>
              <a:rPr lang="en-US" sz="4000" b="1">
                <a:solidFill>
                  <a:srgbClr val="0070C0"/>
                </a:solidFill>
                <a:latin typeface="+mj-lt"/>
              </a:rPr>
              <a:t>metadata</a:t>
            </a:r>
            <a:r>
              <a:rPr lang="en-US" sz="3600" b="1">
                <a:solidFill>
                  <a:srgbClr val="0070C0"/>
                </a:solidFill>
                <a:latin typeface="+mj-lt"/>
              </a:rPr>
              <a:t>?</a:t>
            </a:r>
          </a:p>
        </p:txBody>
      </p:sp>
    </p:spTree>
    <p:extLst>
      <p:ext uri="{BB962C8B-B14F-4D97-AF65-F5344CB8AC3E}">
        <p14:creationId xmlns:p14="http://schemas.microsoft.com/office/powerpoint/2010/main" val="3761425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A21C2D1A-18B4-4E57-AEAE-F6F94593C916}"/>
              </a:ext>
            </a:extLst>
          </p:cNvPr>
          <p:cNvSpPr txBox="1"/>
          <p:nvPr/>
        </p:nvSpPr>
        <p:spPr>
          <a:xfrm>
            <a:off x="7417697" y="6211723"/>
            <a:ext cx="3061981" cy="276999"/>
          </a:xfrm>
          <a:prstGeom prst="rect">
            <a:avLst/>
          </a:prstGeom>
          <a:noFill/>
        </p:spPr>
        <p:txBody>
          <a:bodyPr wrap="square">
            <a:spAutoFit/>
          </a:bodyPr>
          <a:lstStyle/>
          <a:p>
            <a:r>
              <a:rPr lang="en-GB" sz="1200" b="0" i="1">
                <a:solidFill>
                  <a:srgbClr val="0070C0"/>
                </a:solidFill>
                <a:effectLst/>
              </a:rPr>
              <a:t>Figure credits: </a:t>
            </a:r>
            <a:r>
              <a:rPr lang="en-GB" sz="1200" i="1">
                <a:solidFill>
                  <a:srgbClr val="0070C0"/>
                </a:solidFill>
              </a:rPr>
              <a:t>María Eugenia Goya</a:t>
            </a:r>
            <a:endParaRPr lang="en-GB" sz="1200">
              <a:solidFill>
                <a:srgbClr val="0070C0"/>
              </a:solidFill>
            </a:endParaRPr>
          </a:p>
        </p:txBody>
      </p:sp>
      <p:pic>
        <p:nvPicPr>
          <p:cNvPr id="3" name="Picture 2" descr="A picture containing invertebrate, worm, green&#10;&#10;Description automatically generated">
            <a:extLst>
              <a:ext uri="{FF2B5EF4-FFF2-40B4-BE49-F238E27FC236}">
                <a16:creationId xmlns:a16="http://schemas.microsoft.com/office/drawing/2014/main" id="{16943301-CDE9-014C-90BF-DC6CF97672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5528" y="931286"/>
            <a:ext cx="6930573" cy="5280437"/>
          </a:xfrm>
          <a:prstGeom prst="rect">
            <a:avLst/>
          </a:prstGeom>
        </p:spPr>
      </p:pic>
      <p:sp>
        <p:nvSpPr>
          <p:cNvPr id="2" name="TextBox 1">
            <a:extLst>
              <a:ext uri="{FF2B5EF4-FFF2-40B4-BE49-F238E27FC236}">
                <a16:creationId xmlns:a16="http://schemas.microsoft.com/office/drawing/2014/main" id="{55FAD919-8120-014B-B3D7-458613EBECC4}"/>
              </a:ext>
            </a:extLst>
          </p:cNvPr>
          <p:cNvSpPr txBox="1"/>
          <p:nvPr/>
        </p:nvSpPr>
        <p:spPr>
          <a:xfrm>
            <a:off x="600979" y="931286"/>
            <a:ext cx="3677221" cy="5262979"/>
          </a:xfrm>
          <a:prstGeom prst="rect">
            <a:avLst/>
          </a:prstGeom>
          <a:noFill/>
        </p:spPr>
        <p:txBody>
          <a:bodyPr wrap="square" lIns="91440" tIns="45720" rIns="91440" bIns="45720" rtlCol="0" anchor="t">
            <a:spAutoFit/>
          </a:bodyPr>
          <a:lstStyle/>
          <a:p>
            <a:pPr algn="ctr"/>
            <a:r>
              <a:rPr lang="en-GB" sz="2400" dirty="0">
                <a:solidFill>
                  <a:srgbClr val="0070C0"/>
                </a:solidFill>
              </a:rPr>
              <a:t>What information </a:t>
            </a:r>
            <a:r>
              <a:rPr lang="pl-PL" sz="2400" dirty="0" err="1">
                <a:solidFill>
                  <a:srgbClr val="0070C0"/>
                </a:solidFill>
              </a:rPr>
              <a:t>would</a:t>
            </a:r>
            <a:r>
              <a:rPr lang="pl-PL" sz="2400" dirty="0">
                <a:solidFill>
                  <a:srgbClr val="0070C0"/>
                </a:solidFill>
              </a:rPr>
              <a:t> </a:t>
            </a:r>
            <a:r>
              <a:rPr lang="pl-PL" sz="2400" dirty="0" err="1">
                <a:solidFill>
                  <a:srgbClr val="0070C0"/>
                </a:solidFill>
              </a:rPr>
              <a:t>you</a:t>
            </a:r>
            <a:r>
              <a:rPr lang="pl-PL" sz="2400" dirty="0">
                <a:solidFill>
                  <a:srgbClr val="0070C0"/>
                </a:solidFill>
              </a:rPr>
              <a:t> </a:t>
            </a:r>
            <a:r>
              <a:rPr lang="pl-PL" sz="2400" dirty="0" err="1">
                <a:solidFill>
                  <a:srgbClr val="0070C0"/>
                </a:solidFill>
              </a:rPr>
              <a:t>need</a:t>
            </a:r>
            <a:r>
              <a:rPr lang="pl-PL" sz="2400" dirty="0">
                <a:solidFill>
                  <a:srgbClr val="0070C0"/>
                </a:solidFill>
              </a:rPr>
              <a:t> to re-</a:t>
            </a:r>
            <a:r>
              <a:rPr lang="pl-PL" sz="2400" dirty="0" err="1">
                <a:solidFill>
                  <a:srgbClr val="0070C0"/>
                </a:solidFill>
              </a:rPr>
              <a:t>use</a:t>
            </a:r>
            <a:r>
              <a:rPr lang="pl-PL" sz="2400" dirty="0">
                <a:solidFill>
                  <a:srgbClr val="0070C0"/>
                </a:solidFill>
              </a:rPr>
              <a:t> </a:t>
            </a:r>
            <a:r>
              <a:rPr lang="pl-PL" sz="2400" dirty="0" err="1">
                <a:solidFill>
                  <a:srgbClr val="0070C0"/>
                </a:solidFill>
              </a:rPr>
              <a:t>that</a:t>
            </a:r>
            <a:r>
              <a:rPr lang="pl-PL" sz="2400" dirty="0">
                <a:solidFill>
                  <a:srgbClr val="0070C0"/>
                </a:solidFill>
              </a:rPr>
              <a:t> data?</a:t>
            </a:r>
          </a:p>
          <a:p>
            <a:pPr algn="ctr"/>
            <a:endParaRPr lang="pl-PL" sz="2400">
              <a:solidFill>
                <a:srgbClr val="0070C0"/>
              </a:solidFill>
            </a:endParaRPr>
          </a:p>
          <a:p>
            <a:pPr algn="ctr"/>
            <a:endParaRPr lang="pl-PL" sz="2400">
              <a:solidFill>
                <a:srgbClr val="0070C0"/>
              </a:solidFill>
            </a:endParaRPr>
          </a:p>
          <a:p>
            <a:r>
              <a:rPr lang="pl-PL" sz="2400" dirty="0" err="1">
                <a:solidFill>
                  <a:srgbClr val="0070C0"/>
                </a:solidFill>
              </a:rPr>
              <a:t>Exercise</a:t>
            </a:r>
            <a:r>
              <a:rPr lang="pl-PL" sz="2400" dirty="0">
                <a:solidFill>
                  <a:srgbClr val="0070C0"/>
                </a:solidFill>
              </a:rPr>
              <a:t> 4</a:t>
            </a:r>
            <a:endParaRPr lang="pl-PL" sz="2400" dirty="0" err="1">
              <a:solidFill>
                <a:srgbClr val="0070C0"/>
              </a:solidFill>
              <a:ea typeface="Calibri"/>
              <a:cs typeface="Calibri"/>
            </a:endParaRPr>
          </a:p>
          <a:p>
            <a:pPr algn="ctr"/>
            <a:endParaRPr lang="pl-PL" sz="2400">
              <a:solidFill>
                <a:srgbClr val="0070C0"/>
              </a:solidFill>
            </a:endParaRPr>
          </a:p>
          <a:p>
            <a:pPr algn="ctr"/>
            <a:endParaRPr lang="pl-PL" sz="2400">
              <a:solidFill>
                <a:srgbClr val="0070C0"/>
              </a:solidFill>
            </a:endParaRPr>
          </a:p>
          <a:p>
            <a:pPr algn="ctr"/>
            <a:endParaRPr lang="pl-PL" sz="2400">
              <a:solidFill>
                <a:srgbClr val="0070C0"/>
              </a:solidFill>
            </a:endParaRPr>
          </a:p>
          <a:p>
            <a:r>
              <a:rPr lang="pl-PL" sz="2400" dirty="0" err="1">
                <a:solidFill>
                  <a:srgbClr val="0070C0"/>
                </a:solidFill>
              </a:rPr>
              <a:t>Suggestions</a:t>
            </a:r>
            <a:r>
              <a:rPr lang="pl-PL" sz="2400" dirty="0">
                <a:solidFill>
                  <a:srgbClr val="0070C0"/>
                </a:solidFill>
              </a:rPr>
              <a:t>:</a:t>
            </a:r>
            <a:endParaRPr lang="pl-PL" sz="2400" dirty="0">
              <a:solidFill>
                <a:srgbClr val="0070C0"/>
              </a:solidFill>
              <a:ea typeface="Calibri"/>
              <a:cs typeface="Calibri"/>
            </a:endParaRPr>
          </a:p>
          <a:p>
            <a:pPr marL="342900" indent="-342900">
              <a:buFontTx/>
              <a:buChar char="-"/>
            </a:pPr>
            <a:r>
              <a:rPr lang="pl-PL" sz="2400" dirty="0">
                <a:solidFill>
                  <a:srgbClr val="0070C0"/>
                </a:solidFill>
              </a:rPr>
              <a:t>Author</a:t>
            </a:r>
            <a:endParaRPr lang="pl-PL" sz="2400" dirty="0">
              <a:solidFill>
                <a:srgbClr val="0070C0"/>
              </a:solidFill>
              <a:ea typeface="Calibri"/>
              <a:cs typeface="Calibri"/>
            </a:endParaRPr>
          </a:p>
          <a:p>
            <a:pPr marL="342900" indent="-342900">
              <a:buFontTx/>
              <a:buChar char="-"/>
            </a:pPr>
            <a:r>
              <a:rPr lang="pl-PL" sz="2400" dirty="0" err="1">
                <a:solidFill>
                  <a:srgbClr val="0070C0"/>
                </a:solidFill>
              </a:rPr>
              <a:t>What</a:t>
            </a:r>
            <a:r>
              <a:rPr lang="pl-PL" sz="2400" dirty="0">
                <a:solidFill>
                  <a:srgbClr val="0070C0"/>
                </a:solidFill>
              </a:rPr>
              <a:t> </a:t>
            </a:r>
            <a:r>
              <a:rPr lang="pl-PL" sz="2400" dirty="0" err="1">
                <a:solidFill>
                  <a:srgbClr val="0070C0"/>
                </a:solidFill>
              </a:rPr>
              <a:t>it</a:t>
            </a:r>
            <a:r>
              <a:rPr lang="pl-PL" sz="2400" dirty="0">
                <a:solidFill>
                  <a:srgbClr val="0070C0"/>
                </a:solidFill>
              </a:rPr>
              <a:t> </a:t>
            </a:r>
            <a:r>
              <a:rPr lang="pl-PL" sz="2400" dirty="0" err="1">
                <a:solidFill>
                  <a:srgbClr val="0070C0"/>
                </a:solidFill>
              </a:rPr>
              <a:t>is</a:t>
            </a:r>
            <a:endParaRPr lang="pl-PL" sz="2400" dirty="0" err="1">
              <a:solidFill>
                <a:srgbClr val="0070C0"/>
              </a:solidFill>
              <a:ea typeface="Calibri"/>
              <a:cs typeface="Calibri"/>
            </a:endParaRPr>
          </a:p>
          <a:p>
            <a:pPr marL="342900" indent="-342900">
              <a:buFontTx/>
              <a:buChar char="-"/>
            </a:pPr>
            <a:r>
              <a:rPr lang="pl-PL" sz="2400" dirty="0" err="1">
                <a:solidFill>
                  <a:srgbClr val="0070C0"/>
                </a:solidFill>
              </a:rPr>
              <a:t>What</a:t>
            </a:r>
            <a:r>
              <a:rPr lang="pl-PL" sz="2400" dirty="0">
                <a:solidFill>
                  <a:srgbClr val="0070C0"/>
                </a:solidFill>
              </a:rPr>
              <a:t> was </a:t>
            </a:r>
            <a:r>
              <a:rPr lang="pl-PL" sz="2400" dirty="0" err="1">
                <a:solidFill>
                  <a:srgbClr val="0070C0"/>
                </a:solidFill>
              </a:rPr>
              <a:t>measured</a:t>
            </a:r>
            <a:endParaRPr lang="pl-PL" sz="2400" dirty="0" err="1">
              <a:solidFill>
                <a:srgbClr val="0070C0"/>
              </a:solidFill>
              <a:ea typeface="Calibri"/>
              <a:cs typeface="Calibri"/>
            </a:endParaRPr>
          </a:p>
          <a:p>
            <a:pPr algn="ctr"/>
            <a:endParaRPr lang="en-GB" sz="2400">
              <a:solidFill>
                <a:srgbClr val="0070C0"/>
              </a:solidFill>
            </a:endParaRPr>
          </a:p>
        </p:txBody>
      </p:sp>
    </p:spTree>
    <p:extLst>
      <p:ext uri="{BB962C8B-B14F-4D97-AF65-F5344CB8AC3E}">
        <p14:creationId xmlns:p14="http://schemas.microsoft.com/office/powerpoint/2010/main" val="19474008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1AD8A02-8812-4D52-9173-BB1C360AA460}"/>
              </a:ext>
            </a:extLst>
          </p:cNvPr>
          <p:cNvSpPr txBox="1"/>
          <p:nvPr/>
        </p:nvSpPr>
        <p:spPr>
          <a:xfrm>
            <a:off x="2447272" y="2283523"/>
            <a:ext cx="7695020" cy="461665"/>
          </a:xfrm>
          <a:prstGeom prst="rect">
            <a:avLst/>
          </a:prstGeom>
          <a:ln>
            <a:noFill/>
          </a:ln>
          <a:effectLst>
            <a:glow rad="101600">
              <a:schemeClr val="accent5">
                <a:satMod val="175000"/>
                <a:alpha val="40000"/>
              </a:schemeClr>
            </a:glow>
            <a:softEdge rad="12700"/>
          </a:effectLst>
        </p:spPr>
        <p:style>
          <a:lnRef idx="1">
            <a:schemeClr val="accent4"/>
          </a:lnRef>
          <a:fillRef idx="2">
            <a:schemeClr val="accent4"/>
          </a:fillRef>
          <a:effectRef idx="1">
            <a:schemeClr val="accent4"/>
          </a:effectRef>
          <a:fontRef idx="minor">
            <a:schemeClr val="dk1"/>
          </a:fontRef>
        </p:style>
        <p:txBody>
          <a:bodyPr wrap="square">
            <a:spAutoFit/>
          </a:bodyPr>
          <a:lstStyle/>
          <a:p>
            <a:r>
              <a:rPr lang="en-US" sz="2400" b="1" i="0">
                <a:solidFill>
                  <a:srgbClr val="0070C0"/>
                </a:solidFill>
                <a:effectLst/>
                <a:latin typeface="Ubuntu"/>
              </a:rPr>
              <a:t>Think as a consumer</a:t>
            </a:r>
            <a:r>
              <a:rPr lang="en-US" sz="2400" b="0" i="0">
                <a:solidFill>
                  <a:srgbClr val="0070C0"/>
                </a:solidFill>
                <a:effectLst/>
                <a:latin typeface="Ubuntu"/>
              </a:rPr>
              <a:t> of your data not the producer!</a:t>
            </a:r>
            <a:endParaRPr lang="en-GB" sz="2400">
              <a:solidFill>
                <a:srgbClr val="0070C0"/>
              </a:solidFill>
            </a:endParaRPr>
          </a:p>
        </p:txBody>
      </p:sp>
      <p:sp>
        <p:nvSpPr>
          <p:cNvPr id="8" name="TextBox 7">
            <a:extLst>
              <a:ext uri="{FF2B5EF4-FFF2-40B4-BE49-F238E27FC236}">
                <a16:creationId xmlns:a16="http://schemas.microsoft.com/office/drawing/2014/main" id="{8BF6622B-9771-4669-B8BD-ECDB7177FFAC}"/>
              </a:ext>
            </a:extLst>
          </p:cNvPr>
          <p:cNvSpPr txBox="1"/>
          <p:nvPr/>
        </p:nvSpPr>
        <p:spPr>
          <a:xfrm>
            <a:off x="586423" y="301612"/>
            <a:ext cx="6096000" cy="707886"/>
          </a:xfrm>
          <a:prstGeom prst="rect">
            <a:avLst/>
          </a:prstGeom>
          <a:noFill/>
        </p:spPr>
        <p:txBody>
          <a:bodyPr wrap="square">
            <a:spAutoFit/>
          </a:bodyPr>
          <a:lstStyle/>
          <a:p>
            <a:r>
              <a:rPr lang="en-US" sz="3600" b="1">
                <a:solidFill>
                  <a:srgbClr val="0070C0"/>
                </a:solidFill>
                <a:latin typeface="+mj-lt"/>
              </a:rPr>
              <a:t>What is </a:t>
            </a:r>
            <a:r>
              <a:rPr lang="en-US" sz="4000" b="1">
                <a:solidFill>
                  <a:srgbClr val="0070C0"/>
                </a:solidFill>
                <a:latin typeface="+mj-lt"/>
              </a:rPr>
              <a:t>metadata</a:t>
            </a:r>
            <a:r>
              <a:rPr lang="en-US" sz="3600" b="1">
                <a:solidFill>
                  <a:srgbClr val="0070C0"/>
                </a:solidFill>
                <a:latin typeface="+mj-lt"/>
              </a:rPr>
              <a:t>?</a:t>
            </a:r>
          </a:p>
        </p:txBody>
      </p:sp>
      <p:sp>
        <p:nvSpPr>
          <p:cNvPr id="6" name="TextBox 5">
            <a:extLst>
              <a:ext uri="{FF2B5EF4-FFF2-40B4-BE49-F238E27FC236}">
                <a16:creationId xmlns:a16="http://schemas.microsoft.com/office/drawing/2014/main" id="{4530CAE0-A712-45C0-81F0-D2E6D67BB1BC}"/>
              </a:ext>
            </a:extLst>
          </p:cNvPr>
          <p:cNvSpPr txBox="1"/>
          <p:nvPr/>
        </p:nvSpPr>
        <p:spPr>
          <a:xfrm>
            <a:off x="776613" y="1301280"/>
            <a:ext cx="2769156" cy="523220"/>
          </a:xfrm>
          <a:prstGeom prst="rect">
            <a:avLst/>
          </a:prstGeom>
          <a:noFill/>
        </p:spPr>
        <p:txBody>
          <a:bodyPr wrap="none" rtlCol="0">
            <a:spAutoFit/>
          </a:bodyPr>
          <a:lstStyle/>
          <a:p>
            <a:r>
              <a:rPr lang="en-US" sz="2800">
                <a:solidFill>
                  <a:srgbClr val="0070C0"/>
                </a:solidFill>
              </a:rPr>
              <a:t>Adding metadata </a:t>
            </a:r>
            <a:endParaRPr lang="en-GB" sz="2800">
              <a:solidFill>
                <a:srgbClr val="0070C0"/>
              </a:solidFill>
            </a:endParaRPr>
          </a:p>
        </p:txBody>
      </p:sp>
      <p:sp>
        <p:nvSpPr>
          <p:cNvPr id="9" name="TextBox 8">
            <a:extLst>
              <a:ext uri="{FF2B5EF4-FFF2-40B4-BE49-F238E27FC236}">
                <a16:creationId xmlns:a16="http://schemas.microsoft.com/office/drawing/2014/main" id="{DB49A54B-3D4E-44AF-A1DF-281B29FD1489}"/>
              </a:ext>
            </a:extLst>
          </p:cNvPr>
          <p:cNvSpPr txBox="1"/>
          <p:nvPr/>
        </p:nvSpPr>
        <p:spPr>
          <a:xfrm>
            <a:off x="662623" y="3451861"/>
            <a:ext cx="11436264" cy="2400657"/>
          </a:xfrm>
          <a:prstGeom prst="rect">
            <a:avLst/>
          </a:prstGeom>
          <a:noFill/>
        </p:spPr>
        <p:txBody>
          <a:bodyPr wrap="square">
            <a:spAutoFit/>
          </a:bodyPr>
          <a:lstStyle/>
          <a:p>
            <a:pPr algn="l">
              <a:lnSpc>
                <a:spcPct val="150000"/>
              </a:lnSpc>
            </a:pPr>
            <a:r>
              <a:rPr lang="en-US" sz="2000" b="0" i="0">
                <a:solidFill>
                  <a:srgbClr val="0070C0"/>
                </a:solidFill>
                <a:effectLst/>
              </a:rPr>
              <a:t>What information would another researcher need to understand or reproduce your data?</a:t>
            </a:r>
          </a:p>
          <a:p>
            <a:pPr marL="225425" indent="-225425" algn="l">
              <a:lnSpc>
                <a:spcPct val="150000"/>
              </a:lnSpc>
              <a:buFont typeface="Arial" panose="020B0604020202020204" pitchFamily="34" charset="0"/>
              <a:buChar char="•"/>
            </a:pPr>
            <a:r>
              <a:rPr lang="en-US" sz="2000" b="0" i="0">
                <a:solidFill>
                  <a:srgbClr val="0070C0"/>
                </a:solidFill>
                <a:effectLst/>
              </a:rPr>
              <a:t>Name of data creator/ Title</a:t>
            </a:r>
          </a:p>
          <a:p>
            <a:pPr algn="l">
              <a:lnSpc>
                <a:spcPct val="150000"/>
              </a:lnSpc>
              <a:buFont typeface="Arial" panose="020B0604020202020204" pitchFamily="34" charset="0"/>
              <a:buChar char="•"/>
            </a:pPr>
            <a:r>
              <a:rPr lang="en-US" sz="2000" b="0" i="0">
                <a:solidFill>
                  <a:srgbClr val="0070C0"/>
                </a:solidFill>
                <a:effectLst/>
              </a:rPr>
              <a:t>  Project purpose and experimental hypothesis</a:t>
            </a:r>
          </a:p>
          <a:p>
            <a:pPr algn="l">
              <a:lnSpc>
                <a:spcPct val="150000"/>
              </a:lnSpc>
              <a:buFont typeface="Arial" panose="020B0604020202020204" pitchFamily="34" charset="0"/>
              <a:buChar char="•"/>
            </a:pPr>
            <a:r>
              <a:rPr lang="en-GB" sz="2000" b="0" i="0">
                <a:solidFill>
                  <a:srgbClr val="0070C0"/>
                </a:solidFill>
                <a:effectLst/>
              </a:rPr>
              <a:t>  Biological material, context, details on data acquisition, experimental conditions, etc.</a:t>
            </a:r>
          </a:p>
          <a:p>
            <a:pPr algn="l">
              <a:lnSpc>
                <a:spcPct val="150000"/>
              </a:lnSpc>
            </a:pPr>
            <a:r>
              <a:rPr lang="en-GB" sz="2000">
                <a:solidFill>
                  <a:srgbClr val="0070C0"/>
                </a:solidFill>
              </a:rPr>
              <a:t>+ Other datasets and publications associated to this image/ dataset (DOIs, links, </a:t>
            </a:r>
            <a:r>
              <a:rPr lang="en-GB" sz="2000" err="1">
                <a:solidFill>
                  <a:srgbClr val="0070C0"/>
                </a:solidFill>
              </a:rPr>
              <a:t>etc</a:t>
            </a:r>
            <a:r>
              <a:rPr lang="en-GB" sz="2000">
                <a:solidFill>
                  <a:srgbClr val="0070C0"/>
                </a:solidFill>
              </a:rPr>
              <a:t>). </a:t>
            </a:r>
            <a:endParaRPr lang="en-US" sz="2000" b="0" i="0">
              <a:solidFill>
                <a:srgbClr val="0070C0"/>
              </a:solidFill>
              <a:effectLst/>
            </a:endParaRPr>
          </a:p>
        </p:txBody>
      </p:sp>
    </p:spTree>
    <p:extLst>
      <p:ext uri="{BB962C8B-B14F-4D97-AF65-F5344CB8AC3E}">
        <p14:creationId xmlns:p14="http://schemas.microsoft.com/office/powerpoint/2010/main" val="2866073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6531EC7-0D19-4885-A178-C22D1BCA3EEB}"/>
              </a:ext>
            </a:extLst>
          </p:cNvPr>
          <p:cNvSpPr txBox="1"/>
          <p:nvPr/>
        </p:nvSpPr>
        <p:spPr>
          <a:xfrm>
            <a:off x="519120" y="417888"/>
            <a:ext cx="8617777" cy="584775"/>
          </a:xfrm>
          <a:prstGeom prst="rect">
            <a:avLst/>
          </a:prstGeom>
          <a:noFill/>
        </p:spPr>
        <p:txBody>
          <a:bodyPr wrap="square">
            <a:spAutoFit/>
          </a:bodyPr>
          <a:lstStyle/>
          <a:p>
            <a:r>
              <a:rPr lang="pl-PL" sz="3200" dirty="0">
                <a:solidFill>
                  <a:srgbClr val="0070C0"/>
                </a:solidFill>
              </a:rPr>
              <a:t>M</a:t>
            </a:r>
            <a:r>
              <a:rPr lang="en-US" sz="3200" dirty="0" err="1">
                <a:solidFill>
                  <a:srgbClr val="0070C0"/>
                </a:solidFill>
              </a:rPr>
              <a:t>etadata</a:t>
            </a:r>
            <a:r>
              <a:rPr lang="pl-PL" sz="3200" dirty="0">
                <a:solidFill>
                  <a:srgbClr val="0070C0"/>
                </a:solidFill>
              </a:rPr>
              <a:t> examples</a:t>
            </a:r>
            <a:endParaRPr lang="en-US" sz="3200" dirty="0">
              <a:solidFill>
                <a:srgbClr val="0070C0"/>
              </a:solidFill>
            </a:endParaRPr>
          </a:p>
        </p:txBody>
      </p:sp>
      <p:sp>
        <p:nvSpPr>
          <p:cNvPr id="6" name="TextBox 5">
            <a:extLst>
              <a:ext uri="{FF2B5EF4-FFF2-40B4-BE49-F238E27FC236}">
                <a16:creationId xmlns:a16="http://schemas.microsoft.com/office/drawing/2014/main" id="{DFAF065A-B324-4602-9DF1-9C38781091BA}"/>
              </a:ext>
            </a:extLst>
          </p:cNvPr>
          <p:cNvSpPr txBox="1"/>
          <p:nvPr/>
        </p:nvSpPr>
        <p:spPr>
          <a:xfrm>
            <a:off x="519120" y="1120856"/>
            <a:ext cx="4801314" cy="461665"/>
          </a:xfrm>
          <a:prstGeom prst="rect">
            <a:avLst/>
          </a:prstGeom>
          <a:noFill/>
        </p:spPr>
        <p:txBody>
          <a:bodyPr wrap="none" rtlCol="0">
            <a:spAutoFit/>
          </a:bodyPr>
          <a:lstStyle/>
          <a:p>
            <a:r>
              <a:rPr lang="en-US" sz="2400" dirty="0">
                <a:solidFill>
                  <a:srgbClr val="0070C0"/>
                </a:solidFill>
              </a:rPr>
              <a:t>Metadata embedded in spreadsheet	</a:t>
            </a:r>
            <a:endParaRPr lang="en-GB" sz="2400" dirty="0">
              <a:solidFill>
                <a:srgbClr val="0070C0"/>
              </a:solidFill>
            </a:endParaRPr>
          </a:p>
        </p:txBody>
      </p:sp>
      <p:pic>
        <p:nvPicPr>
          <p:cNvPr id="9" name="Picture 2" descr="Metadata in data table example">
            <a:extLst>
              <a:ext uri="{FF2B5EF4-FFF2-40B4-BE49-F238E27FC236}">
                <a16:creationId xmlns:a16="http://schemas.microsoft.com/office/drawing/2014/main" id="{FB8486F6-A424-4AC5-8AA1-8E5AC5E760A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46339"/>
          <a:stretch/>
        </p:blipFill>
        <p:spPr bwMode="auto">
          <a:xfrm>
            <a:off x="565979" y="2335714"/>
            <a:ext cx="11322101" cy="306149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9332A351-0C69-4884-9BF3-95C8B5744DCD}"/>
              </a:ext>
            </a:extLst>
          </p:cNvPr>
          <p:cNvSpPr txBox="1"/>
          <p:nvPr/>
        </p:nvSpPr>
        <p:spPr>
          <a:xfrm>
            <a:off x="519120" y="5832906"/>
            <a:ext cx="6093912" cy="215444"/>
          </a:xfrm>
          <a:prstGeom prst="rect">
            <a:avLst/>
          </a:prstGeom>
          <a:noFill/>
        </p:spPr>
        <p:txBody>
          <a:bodyPr wrap="square">
            <a:spAutoFit/>
          </a:bodyPr>
          <a:lstStyle/>
          <a:p>
            <a:r>
              <a:rPr lang="en-GB" sz="800" b="0" i="1">
                <a:solidFill>
                  <a:srgbClr val="0070C0"/>
                </a:solidFill>
                <a:effectLst/>
                <a:latin typeface="Ubuntu"/>
              </a:rPr>
              <a:t>Figure credits: Tomasz Zielinski and Andrés Romanowski</a:t>
            </a:r>
            <a:endParaRPr lang="en-GB" sz="800">
              <a:solidFill>
                <a:srgbClr val="0070C0"/>
              </a:solidFill>
            </a:endParaRPr>
          </a:p>
        </p:txBody>
      </p:sp>
    </p:spTree>
    <p:extLst>
      <p:ext uri="{BB962C8B-B14F-4D97-AF65-F5344CB8AC3E}">
        <p14:creationId xmlns:p14="http://schemas.microsoft.com/office/powerpoint/2010/main" val="21958309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168442B-9BC1-4302-B65A-F4D73B481A93}"/>
              </a:ext>
            </a:extLst>
          </p:cNvPr>
          <p:cNvPicPr>
            <a:picLocks noChangeAspect="1"/>
          </p:cNvPicPr>
          <p:nvPr/>
        </p:nvPicPr>
        <p:blipFill rotWithShape="1">
          <a:blip r:embed="rId2"/>
          <a:srcRect t="13713" r="52760" b="1648"/>
          <a:stretch/>
        </p:blipFill>
        <p:spPr>
          <a:xfrm>
            <a:off x="114300" y="939799"/>
            <a:ext cx="5759450" cy="5657851"/>
          </a:xfrm>
          <a:prstGeom prst="rect">
            <a:avLst/>
          </a:prstGeom>
          <a:ln>
            <a:solidFill>
              <a:schemeClr val="tx1"/>
            </a:solidFill>
          </a:ln>
        </p:spPr>
      </p:pic>
      <p:pic>
        <p:nvPicPr>
          <p:cNvPr id="13" name="Picture 12">
            <a:extLst>
              <a:ext uri="{FF2B5EF4-FFF2-40B4-BE49-F238E27FC236}">
                <a16:creationId xmlns:a16="http://schemas.microsoft.com/office/drawing/2014/main" id="{C32DD9D7-1D97-4EFA-9B7B-3201ED560741}"/>
              </a:ext>
            </a:extLst>
          </p:cNvPr>
          <p:cNvPicPr>
            <a:picLocks noChangeAspect="1"/>
          </p:cNvPicPr>
          <p:nvPr/>
        </p:nvPicPr>
        <p:blipFill rotWithShape="1">
          <a:blip r:embed="rId3"/>
          <a:srcRect t="13713" r="48646" b="1648"/>
          <a:stretch/>
        </p:blipFill>
        <p:spPr>
          <a:xfrm>
            <a:off x="5930900" y="939799"/>
            <a:ext cx="6261100" cy="5657851"/>
          </a:xfrm>
          <a:prstGeom prst="rect">
            <a:avLst/>
          </a:prstGeom>
          <a:ln>
            <a:solidFill>
              <a:schemeClr val="tx1"/>
            </a:solidFill>
          </a:ln>
        </p:spPr>
      </p:pic>
      <p:sp>
        <p:nvSpPr>
          <p:cNvPr id="14" name="TextBox 13">
            <a:extLst>
              <a:ext uri="{FF2B5EF4-FFF2-40B4-BE49-F238E27FC236}">
                <a16:creationId xmlns:a16="http://schemas.microsoft.com/office/drawing/2014/main" id="{B99BF1E5-C1FC-4907-9B44-7232A0985C97}"/>
              </a:ext>
            </a:extLst>
          </p:cNvPr>
          <p:cNvSpPr txBox="1"/>
          <p:nvPr/>
        </p:nvSpPr>
        <p:spPr>
          <a:xfrm>
            <a:off x="114300" y="570467"/>
            <a:ext cx="1948931" cy="369332"/>
          </a:xfrm>
          <a:prstGeom prst="rect">
            <a:avLst/>
          </a:prstGeom>
          <a:noFill/>
        </p:spPr>
        <p:txBody>
          <a:bodyPr wrap="none" rtlCol="0">
            <a:spAutoFit/>
          </a:bodyPr>
          <a:lstStyle/>
          <a:p>
            <a:r>
              <a:rPr lang="en-GB" dirty="0"/>
              <a:t>A tab for metadata</a:t>
            </a:r>
          </a:p>
        </p:txBody>
      </p:sp>
      <p:sp>
        <p:nvSpPr>
          <p:cNvPr id="15" name="TextBox 14">
            <a:extLst>
              <a:ext uri="{FF2B5EF4-FFF2-40B4-BE49-F238E27FC236}">
                <a16:creationId xmlns:a16="http://schemas.microsoft.com/office/drawing/2014/main" id="{AF4B7086-2934-40D7-91DD-71D54B8F3BF3}"/>
              </a:ext>
            </a:extLst>
          </p:cNvPr>
          <p:cNvSpPr txBox="1"/>
          <p:nvPr/>
        </p:nvSpPr>
        <p:spPr>
          <a:xfrm>
            <a:off x="5873750" y="570467"/>
            <a:ext cx="1465658" cy="369332"/>
          </a:xfrm>
          <a:prstGeom prst="rect">
            <a:avLst/>
          </a:prstGeom>
          <a:noFill/>
        </p:spPr>
        <p:txBody>
          <a:bodyPr wrap="none" rtlCol="0">
            <a:spAutoFit/>
          </a:bodyPr>
          <a:lstStyle/>
          <a:p>
            <a:r>
              <a:rPr lang="en-GB" dirty="0"/>
              <a:t>A tab for data</a:t>
            </a:r>
          </a:p>
        </p:txBody>
      </p:sp>
      <p:sp>
        <p:nvSpPr>
          <p:cNvPr id="16" name="TextBox 15">
            <a:extLst>
              <a:ext uri="{FF2B5EF4-FFF2-40B4-BE49-F238E27FC236}">
                <a16:creationId xmlns:a16="http://schemas.microsoft.com/office/drawing/2014/main" id="{8DAB14F1-816F-47E2-8426-E35E20B6BAC9}"/>
              </a:ext>
            </a:extLst>
          </p:cNvPr>
          <p:cNvSpPr txBox="1"/>
          <p:nvPr/>
        </p:nvSpPr>
        <p:spPr>
          <a:xfrm>
            <a:off x="114300" y="108802"/>
            <a:ext cx="6647974" cy="461665"/>
          </a:xfrm>
          <a:prstGeom prst="rect">
            <a:avLst/>
          </a:prstGeom>
          <a:noFill/>
        </p:spPr>
        <p:txBody>
          <a:bodyPr wrap="none" rtlCol="0">
            <a:spAutoFit/>
          </a:bodyPr>
          <a:lstStyle/>
          <a:p>
            <a:r>
              <a:rPr lang="en-US" sz="2400" dirty="0">
                <a:solidFill>
                  <a:srgbClr val="0070C0"/>
                </a:solidFill>
              </a:rPr>
              <a:t>Metadata embedded in spreadsheet - better	</a:t>
            </a:r>
            <a:endParaRPr lang="en-GB" sz="2400" dirty="0">
              <a:solidFill>
                <a:srgbClr val="0070C0"/>
              </a:solidFill>
            </a:endParaRPr>
          </a:p>
        </p:txBody>
      </p:sp>
    </p:spTree>
    <p:extLst>
      <p:ext uri="{BB962C8B-B14F-4D97-AF65-F5344CB8AC3E}">
        <p14:creationId xmlns:p14="http://schemas.microsoft.com/office/powerpoint/2010/main" val="28701304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921760" y="6476292"/>
            <a:ext cx="6096000" cy="261610"/>
          </a:xfrm>
          <a:prstGeom prst="rect">
            <a:avLst/>
          </a:prstGeom>
        </p:spPr>
        <p:txBody>
          <a:bodyPr>
            <a:spAutoFit/>
          </a:bodyPr>
          <a:lstStyle/>
          <a:p>
            <a:r>
              <a:rPr lang="en-GB" sz="1100" dirty="0">
                <a:solidFill>
                  <a:srgbClr val="0070C0"/>
                </a:solidFill>
              </a:rPr>
              <a:t>https://github.com/Boehmin/NMJ_analysis/blob/main/README.md</a:t>
            </a:r>
          </a:p>
        </p:txBody>
      </p:sp>
      <p:sp>
        <p:nvSpPr>
          <p:cNvPr id="4" name="Rectangle 3"/>
          <p:cNvSpPr/>
          <p:nvPr/>
        </p:nvSpPr>
        <p:spPr>
          <a:xfrm>
            <a:off x="378025" y="887045"/>
            <a:ext cx="2619371" cy="369332"/>
          </a:xfrm>
          <a:prstGeom prst="rect">
            <a:avLst/>
          </a:prstGeom>
        </p:spPr>
        <p:txBody>
          <a:bodyPr wrap="none">
            <a:spAutoFit/>
          </a:bodyPr>
          <a:lstStyle/>
          <a:p>
            <a:r>
              <a:rPr lang="en-US">
                <a:solidFill>
                  <a:srgbClr val="0070C0"/>
                </a:solidFill>
              </a:rPr>
              <a:t>Metadata as README file</a:t>
            </a:r>
            <a:endParaRPr lang="en-GB">
              <a:solidFill>
                <a:srgbClr val="0070C0"/>
              </a:solidFill>
            </a:endParaRPr>
          </a:p>
        </p:txBody>
      </p:sp>
      <p:sp>
        <p:nvSpPr>
          <p:cNvPr id="5" name="TextBox 4">
            <a:extLst>
              <a:ext uri="{FF2B5EF4-FFF2-40B4-BE49-F238E27FC236}">
                <a16:creationId xmlns:a16="http://schemas.microsoft.com/office/drawing/2014/main" id="{56531EC7-0D19-4885-A178-C22D1BCA3EEB}"/>
              </a:ext>
            </a:extLst>
          </p:cNvPr>
          <p:cNvSpPr txBox="1"/>
          <p:nvPr/>
        </p:nvSpPr>
        <p:spPr>
          <a:xfrm>
            <a:off x="378025" y="250902"/>
            <a:ext cx="8617777" cy="584775"/>
          </a:xfrm>
          <a:prstGeom prst="rect">
            <a:avLst/>
          </a:prstGeom>
          <a:noFill/>
        </p:spPr>
        <p:txBody>
          <a:bodyPr wrap="square">
            <a:spAutoFit/>
          </a:bodyPr>
          <a:lstStyle/>
          <a:p>
            <a:r>
              <a:rPr lang="pl-PL" sz="3200" b="1" dirty="0">
                <a:solidFill>
                  <a:srgbClr val="0070C0"/>
                </a:solidFill>
                <a:latin typeface="+mj-lt"/>
              </a:rPr>
              <a:t>M</a:t>
            </a:r>
            <a:r>
              <a:rPr lang="en-US" sz="3200" b="1" dirty="0" err="1">
                <a:solidFill>
                  <a:srgbClr val="0070C0"/>
                </a:solidFill>
                <a:latin typeface="+mj-lt"/>
              </a:rPr>
              <a:t>etadata</a:t>
            </a:r>
            <a:r>
              <a:rPr lang="pl-PL" sz="3200" b="1" dirty="0">
                <a:solidFill>
                  <a:srgbClr val="0070C0"/>
                </a:solidFill>
                <a:latin typeface="+mj-lt"/>
              </a:rPr>
              <a:t> examples</a:t>
            </a:r>
            <a:endParaRPr lang="en-US" sz="3200" b="1" dirty="0">
              <a:solidFill>
                <a:srgbClr val="0070C0"/>
              </a:solidFill>
              <a:latin typeface="+mj-lt"/>
            </a:endParaRPr>
          </a:p>
        </p:txBody>
      </p:sp>
      <p:pic>
        <p:nvPicPr>
          <p:cNvPr id="6" name="Picture 5"/>
          <p:cNvPicPr>
            <a:picLocks noChangeAspect="1"/>
          </p:cNvPicPr>
          <p:nvPr/>
        </p:nvPicPr>
        <p:blipFill rotWithShape="1">
          <a:blip r:embed="rId2"/>
          <a:srcRect l="28333" t="10927" r="29166" b="23300"/>
          <a:stretch/>
        </p:blipFill>
        <p:spPr>
          <a:xfrm>
            <a:off x="3921760" y="509183"/>
            <a:ext cx="6708140" cy="5839633"/>
          </a:xfrm>
          <a:prstGeom prst="rect">
            <a:avLst/>
          </a:prstGeom>
          <a:ln>
            <a:solidFill>
              <a:schemeClr val="tx1"/>
            </a:solidFill>
          </a:ln>
        </p:spPr>
      </p:pic>
    </p:spTree>
    <p:extLst>
      <p:ext uri="{BB962C8B-B14F-4D97-AF65-F5344CB8AC3E}">
        <p14:creationId xmlns:p14="http://schemas.microsoft.com/office/powerpoint/2010/main" val="3322319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8025" y="887045"/>
            <a:ext cx="2619371" cy="369332"/>
          </a:xfrm>
          <a:prstGeom prst="rect">
            <a:avLst/>
          </a:prstGeom>
        </p:spPr>
        <p:txBody>
          <a:bodyPr wrap="none">
            <a:spAutoFit/>
          </a:bodyPr>
          <a:lstStyle/>
          <a:p>
            <a:r>
              <a:rPr lang="en-US">
                <a:solidFill>
                  <a:srgbClr val="0070C0"/>
                </a:solidFill>
              </a:rPr>
              <a:t>Metadata as README file</a:t>
            </a:r>
            <a:endParaRPr lang="en-GB">
              <a:solidFill>
                <a:srgbClr val="0070C0"/>
              </a:solidFill>
            </a:endParaRPr>
          </a:p>
        </p:txBody>
      </p:sp>
      <p:sp>
        <p:nvSpPr>
          <p:cNvPr id="5" name="TextBox 4">
            <a:extLst>
              <a:ext uri="{FF2B5EF4-FFF2-40B4-BE49-F238E27FC236}">
                <a16:creationId xmlns:a16="http://schemas.microsoft.com/office/drawing/2014/main" id="{56531EC7-0D19-4885-A178-C22D1BCA3EEB}"/>
              </a:ext>
            </a:extLst>
          </p:cNvPr>
          <p:cNvSpPr txBox="1"/>
          <p:nvPr/>
        </p:nvSpPr>
        <p:spPr>
          <a:xfrm>
            <a:off x="378025" y="250902"/>
            <a:ext cx="8617777" cy="584775"/>
          </a:xfrm>
          <a:prstGeom prst="rect">
            <a:avLst/>
          </a:prstGeom>
          <a:noFill/>
        </p:spPr>
        <p:txBody>
          <a:bodyPr wrap="square">
            <a:spAutoFit/>
          </a:bodyPr>
          <a:lstStyle/>
          <a:p>
            <a:r>
              <a:rPr lang="pl-PL" sz="3200" b="1">
                <a:solidFill>
                  <a:srgbClr val="0070C0"/>
                </a:solidFill>
                <a:latin typeface="+mj-lt"/>
              </a:rPr>
              <a:t>M</a:t>
            </a:r>
            <a:r>
              <a:rPr lang="en-US" sz="3200" b="1" err="1">
                <a:solidFill>
                  <a:srgbClr val="0070C0"/>
                </a:solidFill>
                <a:latin typeface="+mj-lt"/>
              </a:rPr>
              <a:t>etadata</a:t>
            </a:r>
            <a:r>
              <a:rPr lang="pl-PL" sz="3200" b="1">
                <a:solidFill>
                  <a:srgbClr val="0070C0"/>
                </a:solidFill>
                <a:latin typeface="+mj-lt"/>
              </a:rPr>
              <a:t> examples (tables or readme)</a:t>
            </a:r>
            <a:endParaRPr lang="en-US" sz="3200" b="1">
              <a:solidFill>
                <a:srgbClr val="0070C0"/>
              </a:solidFill>
              <a:latin typeface="+mj-lt"/>
            </a:endParaRPr>
          </a:p>
        </p:txBody>
      </p:sp>
      <p:pic>
        <p:nvPicPr>
          <p:cNvPr id="8" name="Picture 7"/>
          <p:cNvPicPr>
            <a:picLocks noChangeAspect="1"/>
          </p:cNvPicPr>
          <p:nvPr/>
        </p:nvPicPr>
        <p:blipFill rotWithShape="1">
          <a:blip r:embed="rId2"/>
          <a:srcRect l="13602" t="27322" r="46459"/>
          <a:stretch/>
        </p:blipFill>
        <p:spPr>
          <a:xfrm>
            <a:off x="481037" y="1256377"/>
            <a:ext cx="4093029" cy="3407286"/>
          </a:xfrm>
          <a:prstGeom prst="rect">
            <a:avLst/>
          </a:prstGeom>
        </p:spPr>
      </p:pic>
    </p:spTree>
    <p:extLst>
      <p:ext uri="{BB962C8B-B14F-4D97-AF65-F5344CB8AC3E}">
        <p14:creationId xmlns:p14="http://schemas.microsoft.com/office/powerpoint/2010/main" val="15724923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8025" y="887045"/>
            <a:ext cx="2619371" cy="369332"/>
          </a:xfrm>
          <a:prstGeom prst="rect">
            <a:avLst/>
          </a:prstGeom>
        </p:spPr>
        <p:txBody>
          <a:bodyPr wrap="none">
            <a:spAutoFit/>
          </a:bodyPr>
          <a:lstStyle/>
          <a:p>
            <a:r>
              <a:rPr lang="en-US">
                <a:solidFill>
                  <a:srgbClr val="0070C0"/>
                </a:solidFill>
              </a:rPr>
              <a:t>Metadata as README file</a:t>
            </a:r>
            <a:endParaRPr lang="en-GB">
              <a:solidFill>
                <a:srgbClr val="0070C0"/>
              </a:solidFill>
            </a:endParaRPr>
          </a:p>
        </p:txBody>
      </p:sp>
      <p:sp>
        <p:nvSpPr>
          <p:cNvPr id="5" name="TextBox 4">
            <a:extLst>
              <a:ext uri="{FF2B5EF4-FFF2-40B4-BE49-F238E27FC236}">
                <a16:creationId xmlns:a16="http://schemas.microsoft.com/office/drawing/2014/main" id="{56531EC7-0D19-4885-A178-C22D1BCA3EEB}"/>
              </a:ext>
            </a:extLst>
          </p:cNvPr>
          <p:cNvSpPr txBox="1"/>
          <p:nvPr/>
        </p:nvSpPr>
        <p:spPr>
          <a:xfrm>
            <a:off x="378025" y="250902"/>
            <a:ext cx="8617777" cy="584775"/>
          </a:xfrm>
          <a:prstGeom prst="rect">
            <a:avLst/>
          </a:prstGeom>
          <a:noFill/>
        </p:spPr>
        <p:txBody>
          <a:bodyPr wrap="square">
            <a:spAutoFit/>
          </a:bodyPr>
          <a:lstStyle/>
          <a:p>
            <a:r>
              <a:rPr lang="pl-PL" sz="3200" b="1">
                <a:solidFill>
                  <a:srgbClr val="0070C0"/>
                </a:solidFill>
                <a:latin typeface="+mj-lt"/>
              </a:rPr>
              <a:t>M</a:t>
            </a:r>
            <a:r>
              <a:rPr lang="en-US" sz="3200" b="1" err="1">
                <a:solidFill>
                  <a:srgbClr val="0070C0"/>
                </a:solidFill>
                <a:latin typeface="+mj-lt"/>
              </a:rPr>
              <a:t>etadata</a:t>
            </a:r>
            <a:r>
              <a:rPr lang="pl-PL" sz="3200" b="1">
                <a:solidFill>
                  <a:srgbClr val="0070C0"/>
                </a:solidFill>
                <a:latin typeface="+mj-lt"/>
              </a:rPr>
              <a:t> examples (tables or readme)</a:t>
            </a:r>
            <a:endParaRPr lang="en-US" sz="3200" b="1">
              <a:solidFill>
                <a:srgbClr val="0070C0"/>
              </a:solidFill>
              <a:latin typeface="+mj-lt"/>
            </a:endParaRPr>
          </a:p>
        </p:txBody>
      </p:sp>
      <p:pic>
        <p:nvPicPr>
          <p:cNvPr id="8" name="Picture 7"/>
          <p:cNvPicPr>
            <a:picLocks noChangeAspect="1"/>
          </p:cNvPicPr>
          <p:nvPr/>
        </p:nvPicPr>
        <p:blipFill rotWithShape="1">
          <a:blip r:embed="rId2"/>
          <a:srcRect l="13602" t="27322" r="46459"/>
          <a:stretch/>
        </p:blipFill>
        <p:spPr>
          <a:xfrm>
            <a:off x="481037" y="1256377"/>
            <a:ext cx="4093029" cy="3407286"/>
          </a:xfrm>
          <a:prstGeom prst="rect">
            <a:avLst/>
          </a:prstGeom>
        </p:spPr>
      </p:pic>
      <p:cxnSp>
        <p:nvCxnSpPr>
          <p:cNvPr id="7" name="Connector: Curved 6">
            <a:extLst>
              <a:ext uri="{FF2B5EF4-FFF2-40B4-BE49-F238E27FC236}">
                <a16:creationId xmlns:a16="http://schemas.microsoft.com/office/drawing/2014/main" id="{87D63488-6C88-48FA-A838-94F548400798}"/>
              </a:ext>
            </a:extLst>
          </p:cNvPr>
          <p:cNvCxnSpPr>
            <a:cxnSpLocks/>
          </p:cNvCxnSpPr>
          <p:nvPr/>
        </p:nvCxnSpPr>
        <p:spPr>
          <a:xfrm>
            <a:off x="1687710" y="4149313"/>
            <a:ext cx="971550" cy="514350"/>
          </a:xfrm>
          <a:prstGeom prst="curvedConnector3">
            <a:avLst>
              <a:gd name="adj1" fmla="val 34314"/>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234CDCEB-03A4-438B-8D35-536310989A4B}"/>
              </a:ext>
            </a:extLst>
          </p:cNvPr>
          <p:cNvPicPr>
            <a:picLocks noChangeAspect="1"/>
          </p:cNvPicPr>
          <p:nvPr/>
        </p:nvPicPr>
        <p:blipFill>
          <a:blip r:embed="rId3"/>
          <a:stretch>
            <a:fillRect/>
          </a:stretch>
        </p:blipFill>
        <p:spPr>
          <a:xfrm>
            <a:off x="2852187" y="304392"/>
            <a:ext cx="8453988" cy="6335832"/>
          </a:xfrm>
          <a:prstGeom prst="rect">
            <a:avLst/>
          </a:prstGeom>
          <a:ln>
            <a:solidFill>
              <a:schemeClr val="tx1"/>
            </a:solidFill>
          </a:ln>
        </p:spPr>
      </p:pic>
    </p:spTree>
    <p:extLst>
      <p:ext uri="{BB962C8B-B14F-4D97-AF65-F5344CB8AC3E}">
        <p14:creationId xmlns:p14="http://schemas.microsoft.com/office/powerpoint/2010/main" val="10780483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C366C7-A304-4987-9464-BE100BA63BFD}"/>
              </a:ext>
            </a:extLst>
          </p:cNvPr>
          <p:cNvSpPr txBox="1"/>
          <p:nvPr/>
        </p:nvSpPr>
        <p:spPr>
          <a:xfrm>
            <a:off x="2404016" y="2169269"/>
            <a:ext cx="7383966"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7200" b="1" dirty="0">
                <a:solidFill>
                  <a:srgbClr val="0070C0"/>
                </a:solidFill>
                <a:latin typeface="Calibri Light"/>
              </a:rPr>
              <a:t>Record keeping:</a:t>
            </a:r>
          </a:p>
          <a:p>
            <a:pPr algn="ctr"/>
            <a:r>
              <a:rPr lang="en-US" sz="7200" b="1" dirty="0">
                <a:solidFill>
                  <a:srgbClr val="0070C0"/>
                </a:solidFill>
                <a:latin typeface="Calibri Light"/>
                <a:cs typeface="Calibri Light"/>
              </a:rPr>
              <a:t>Lab notebooks</a:t>
            </a:r>
          </a:p>
        </p:txBody>
      </p:sp>
    </p:spTree>
    <p:extLst>
      <p:ext uri="{BB962C8B-B14F-4D97-AF65-F5344CB8AC3E}">
        <p14:creationId xmlns:p14="http://schemas.microsoft.com/office/powerpoint/2010/main" val="41805569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F1C4547-956D-4711-A29A-436B0F515E7A}"/>
              </a:ext>
            </a:extLst>
          </p:cNvPr>
          <p:cNvSpPr txBox="1"/>
          <p:nvPr/>
        </p:nvSpPr>
        <p:spPr>
          <a:xfrm>
            <a:off x="191199" y="284955"/>
            <a:ext cx="11385608" cy="646331"/>
          </a:xfrm>
          <a:prstGeom prst="rect">
            <a:avLst/>
          </a:prstGeom>
          <a:noFill/>
        </p:spPr>
        <p:txBody>
          <a:bodyPr wrap="square">
            <a:spAutoFit/>
          </a:bodyPr>
          <a:lstStyle/>
          <a:p>
            <a:r>
              <a:rPr lang="pl-PL" b="0" i="0">
                <a:solidFill>
                  <a:srgbClr val="0070C0"/>
                </a:solidFill>
                <a:effectLst/>
                <a:latin typeface="Ubuntu"/>
              </a:rPr>
              <a:t>It is time </a:t>
            </a:r>
            <a:r>
              <a:rPr lang="en-GB" b="0" i="0">
                <a:solidFill>
                  <a:srgbClr val="0070C0"/>
                </a:solidFill>
                <a:effectLst/>
                <a:latin typeface="Ubuntu"/>
              </a:rPr>
              <a:t>to make ourselves a cup of tea. </a:t>
            </a:r>
          </a:p>
          <a:p>
            <a:endParaRPr lang="en-GB">
              <a:solidFill>
                <a:srgbClr val="0070C0"/>
              </a:solidFill>
              <a:latin typeface="Ubuntu"/>
            </a:endParaRPr>
          </a:p>
        </p:txBody>
      </p:sp>
      <p:pic>
        <p:nvPicPr>
          <p:cNvPr id="6" name="Picture 5">
            <a:extLst>
              <a:ext uri="{FF2B5EF4-FFF2-40B4-BE49-F238E27FC236}">
                <a16:creationId xmlns:a16="http://schemas.microsoft.com/office/drawing/2014/main" id="{CD158789-D92B-4BEB-8517-C893D657B130}"/>
              </a:ext>
            </a:extLst>
          </p:cNvPr>
          <p:cNvPicPr>
            <a:picLocks noChangeAspect="1"/>
          </p:cNvPicPr>
          <p:nvPr/>
        </p:nvPicPr>
        <p:blipFill>
          <a:blip r:embed="rId2"/>
          <a:stretch>
            <a:fillRect/>
          </a:stretch>
        </p:blipFill>
        <p:spPr>
          <a:xfrm>
            <a:off x="5007366" y="787000"/>
            <a:ext cx="5554373" cy="5693767"/>
          </a:xfrm>
          <a:prstGeom prst="rect">
            <a:avLst/>
          </a:prstGeom>
        </p:spPr>
      </p:pic>
      <p:sp>
        <p:nvSpPr>
          <p:cNvPr id="8" name="TextBox 7">
            <a:extLst>
              <a:ext uri="{FF2B5EF4-FFF2-40B4-BE49-F238E27FC236}">
                <a16:creationId xmlns:a16="http://schemas.microsoft.com/office/drawing/2014/main" id="{0B6B44D4-80E0-49F0-8DC4-0E1512180A5C}"/>
              </a:ext>
            </a:extLst>
          </p:cNvPr>
          <p:cNvSpPr txBox="1"/>
          <p:nvPr/>
        </p:nvSpPr>
        <p:spPr>
          <a:xfrm>
            <a:off x="445377" y="2241027"/>
            <a:ext cx="3300125" cy="923330"/>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r>
              <a:rPr lang="en-GB" b="0" i="0">
                <a:solidFill>
                  <a:srgbClr val="333333"/>
                </a:solidFill>
                <a:effectLst/>
                <a:latin typeface="Ubuntu"/>
              </a:rPr>
              <a:t>Here’s a peer-reviewed protocol</a:t>
            </a:r>
          </a:p>
          <a:p>
            <a:pPr algn="ctr"/>
            <a:r>
              <a:rPr lang="en-GB" b="0" i="0">
                <a:solidFill>
                  <a:srgbClr val="333333"/>
                </a:solidFill>
                <a:effectLst/>
                <a:latin typeface="Ubuntu"/>
              </a:rPr>
              <a:t>for making tea</a:t>
            </a:r>
            <a:endParaRPr lang="en-GB"/>
          </a:p>
        </p:txBody>
      </p:sp>
      <p:sp>
        <p:nvSpPr>
          <p:cNvPr id="9" name="Arrow: Right 8">
            <a:extLst>
              <a:ext uri="{FF2B5EF4-FFF2-40B4-BE49-F238E27FC236}">
                <a16:creationId xmlns:a16="http://schemas.microsoft.com/office/drawing/2014/main" id="{CB2144CE-B641-44C8-B5B0-EAD4D84EDCA4}"/>
              </a:ext>
            </a:extLst>
          </p:cNvPr>
          <p:cNvSpPr/>
          <p:nvPr/>
        </p:nvSpPr>
        <p:spPr>
          <a:xfrm>
            <a:off x="3875283" y="2441139"/>
            <a:ext cx="830510" cy="444887"/>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A21C2D1A-18B4-4E57-AEAE-F6F94593C916}"/>
              </a:ext>
            </a:extLst>
          </p:cNvPr>
          <p:cNvSpPr txBox="1"/>
          <p:nvPr/>
        </p:nvSpPr>
        <p:spPr>
          <a:xfrm>
            <a:off x="8291936" y="6299698"/>
            <a:ext cx="3061981" cy="276999"/>
          </a:xfrm>
          <a:prstGeom prst="rect">
            <a:avLst/>
          </a:prstGeom>
          <a:noFill/>
        </p:spPr>
        <p:txBody>
          <a:bodyPr wrap="square">
            <a:spAutoFit/>
          </a:bodyPr>
          <a:lstStyle/>
          <a:p>
            <a:r>
              <a:rPr lang="en-GB" sz="1200" b="0" i="1">
                <a:solidFill>
                  <a:srgbClr val="333333"/>
                </a:solidFill>
                <a:effectLst/>
                <a:latin typeface="Ubuntu"/>
              </a:rPr>
              <a:t>Figure credits: Dr Ines Boehm and Ben Thomas</a:t>
            </a:r>
            <a:endParaRPr lang="en-GB" sz="1200"/>
          </a:p>
        </p:txBody>
      </p:sp>
    </p:spTree>
    <p:extLst>
      <p:ext uri="{BB962C8B-B14F-4D97-AF65-F5344CB8AC3E}">
        <p14:creationId xmlns:p14="http://schemas.microsoft.com/office/powerpoint/2010/main" val="12948280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89" y="424873"/>
            <a:ext cx="12112302" cy="6433127"/>
          </a:xfrm>
          <a:prstGeom prst="rect">
            <a:avLst/>
          </a:prstGeom>
        </p:spPr>
      </p:pic>
      <p:sp>
        <p:nvSpPr>
          <p:cNvPr id="5" name="Title 1">
            <a:extLst>
              <a:ext uri="{FF2B5EF4-FFF2-40B4-BE49-F238E27FC236}">
                <a16:creationId xmlns:a16="http://schemas.microsoft.com/office/drawing/2014/main" id="{0074CBAA-282A-D345-B648-FF32D4429FA9}"/>
              </a:ext>
            </a:extLst>
          </p:cNvPr>
          <p:cNvSpPr txBox="1">
            <a:spLocks/>
          </p:cNvSpPr>
          <p:nvPr/>
        </p:nvSpPr>
        <p:spPr>
          <a:xfrm>
            <a:off x="838200"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rgbClr val="0070C0"/>
                </a:solidFill>
              </a:rPr>
              <a:t>Evolution of Open Science</a:t>
            </a:r>
          </a:p>
        </p:txBody>
      </p:sp>
      <p:sp>
        <p:nvSpPr>
          <p:cNvPr id="6" name="Right Triangle 5">
            <a:extLst>
              <a:ext uri="{FF2B5EF4-FFF2-40B4-BE49-F238E27FC236}">
                <a16:creationId xmlns:a16="http://schemas.microsoft.com/office/drawing/2014/main" id="{640076C4-D2E3-D14B-9381-59C5F3C3134C}"/>
              </a:ext>
            </a:extLst>
          </p:cNvPr>
          <p:cNvSpPr/>
          <p:nvPr/>
        </p:nvSpPr>
        <p:spPr>
          <a:xfrm flipH="1">
            <a:off x="0" y="5872163"/>
            <a:ext cx="12192000" cy="985837"/>
          </a:xfrm>
          <a:prstGeom prst="rtTriangle">
            <a:avLst/>
          </a:prstGeom>
          <a:solidFill>
            <a:srgbClr val="EA035E"/>
          </a:solidFill>
          <a:ln>
            <a:noFill/>
          </a:ln>
        </p:spPr>
        <p:style>
          <a:lnRef idx="2">
            <a:schemeClr val="dk1">
              <a:shade val="50000"/>
            </a:schemeClr>
          </a:lnRef>
          <a:fillRef idx="1">
            <a:schemeClr val="dk1"/>
          </a:fillRef>
          <a:effectRef idx="0">
            <a:schemeClr val="dk1"/>
          </a:effectRef>
          <a:fontRef idx="minor">
            <a:schemeClr val="lt1"/>
          </a:fontRef>
        </p:style>
        <p:txBody>
          <a:bodyPr lIns="0" rtlCol="0" anchor="ctr"/>
          <a:lstStyle/>
          <a:p>
            <a:pPr algn="r"/>
            <a:r>
              <a:rPr lang="en-US" sz="2800"/>
              <a:t>Level of openness in research</a:t>
            </a:r>
          </a:p>
        </p:txBody>
      </p:sp>
    </p:spTree>
    <p:extLst>
      <p:ext uri="{BB962C8B-B14F-4D97-AF65-F5344CB8AC3E}">
        <p14:creationId xmlns:p14="http://schemas.microsoft.com/office/powerpoint/2010/main" val="240487926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algene™ Lab Notebooks with PolyPaper™ Pages">
            <a:extLst>
              <a:ext uri="{FF2B5EF4-FFF2-40B4-BE49-F238E27FC236}">
                <a16:creationId xmlns:a16="http://schemas.microsoft.com/office/drawing/2014/main" id="{BFDFEAE3-C764-17A6-BF5B-396A706AF9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872" r="14272"/>
          <a:stretch/>
        </p:blipFill>
        <p:spPr bwMode="auto">
          <a:xfrm>
            <a:off x="645495" y="1964849"/>
            <a:ext cx="3181611" cy="462066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Unified ELN workspace">
            <a:extLst>
              <a:ext uri="{FF2B5EF4-FFF2-40B4-BE49-F238E27FC236}">
                <a16:creationId xmlns:a16="http://schemas.microsoft.com/office/drawing/2014/main" id="{2F904A11-F2BF-16DA-1144-B2A72581422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74569" y="1967435"/>
            <a:ext cx="6837289" cy="427763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8B5B122-888B-C139-5BFA-C449E65DFFAF}"/>
              </a:ext>
            </a:extLst>
          </p:cNvPr>
          <p:cNvPicPr>
            <a:picLocks noChangeAspect="1"/>
          </p:cNvPicPr>
          <p:nvPr/>
        </p:nvPicPr>
        <p:blipFill>
          <a:blip r:embed="rId4"/>
          <a:stretch>
            <a:fillRect/>
          </a:stretch>
        </p:blipFill>
        <p:spPr>
          <a:xfrm>
            <a:off x="1131663" y="4356511"/>
            <a:ext cx="3008101" cy="2256075"/>
          </a:xfrm>
          <a:prstGeom prst="rect">
            <a:avLst/>
          </a:prstGeom>
        </p:spPr>
      </p:pic>
      <p:sp>
        <p:nvSpPr>
          <p:cNvPr id="3" name="TextBox 2">
            <a:extLst>
              <a:ext uri="{FF2B5EF4-FFF2-40B4-BE49-F238E27FC236}">
                <a16:creationId xmlns:a16="http://schemas.microsoft.com/office/drawing/2014/main" id="{9D5C061D-707A-231F-BBAB-8E3D7B4D76FB}"/>
              </a:ext>
            </a:extLst>
          </p:cNvPr>
          <p:cNvSpPr txBox="1"/>
          <p:nvPr/>
        </p:nvSpPr>
        <p:spPr>
          <a:xfrm>
            <a:off x="515470" y="1509432"/>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pl-PL" sz="3200" dirty="0" err="1">
                <a:solidFill>
                  <a:srgbClr val="0070C0"/>
                </a:solidFill>
                <a:latin typeface="Calibri"/>
                <a:cs typeface="Calibri"/>
              </a:rPr>
              <a:t>Exercise</a:t>
            </a:r>
            <a:r>
              <a:rPr lang="pl-PL" sz="3200" dirty="0">
                <a:solidFill>
                  <a:srgbClr val="0070C0"/>
                </a:solidFill>
                <a:latin typeface="Calibri"/>
                <a:cs typeface="Calibri"/>
              </a:rPr>
              <a:t> 5</a:t>
            </a:r>
            <a:endParaRPr lang="en-US" sz="1400" dirty="0" err="1">
              <a:latin typeface="Calibri"/>
              <a:cs typeface="Calibri"/>
            </a:endParaRPr>
          </a:p>
        </p:txBody>
      </p:sp>
      <p:sp>
        <p:nvSpPr>
          <p:cNvPr id="8" name="Rectangle 7"/>
          <p:cNvSpPr/>
          <p:nvPr/>
        </p:nvSpPr>
        <p:spPr>
          <a:xfrm>
            <a:off x="515470" y="384298"/>
            <a:ext cx="9317655" cy="769441"/>
          </a:xfrm>
          <a:prstGeom prst="rect">
            <a:avLst/>
          </a:prstGeom>
        </p:spPr>
        <p:txBody>
          <a:bodyPr wrap="square">
            <a:spAutoFit/>
          </a:bodyPr>
          <a:lstStyle/>
          <a:p>
            <a:r>
              <a:rPr lang="pl-PL" sz="4400" dirty="0">
                <a:solidFill>
                  <a:srgbClr val="0070C0"/>
                </a:solidFill>
                <a:latin typeface="Calibri Light" panose="020F0302020204030204"/>
                <a:ea typeface="+mj-ea"/>
                <a:cs typeface="+mj-cs"/>
              </a:rPr>
              <a:t>Paper vs Electronic lab notebook</a:t>
            </a:r>
            <a:r>
              <a:rPr lang="en-GB" sz="4400" dirty="0">
                <a:solidFill>
                  <a:srgbClr val="0070C0"/>
                </a:solidFill>
                <a:latin typeface="Calibri Light" panose="020F0302020204030204"/>
                <a:ea typeface="+mj-ea"/>
                <a:cs typeface="+mj-cs"/>
              </a:rPr>
              <a:t> </a:t>
            </a:r>
            <a:r>
              <a:rPr lang="pl-PL" sz="4400" dirty="0">
                <a:solidFill>
                  <a:srgbClr val="0070C0"/>
                </a:solidFill>
                <a:latin typeface="Calibri Light" panose="020F0302020204030204"/>
                <a:ea typeface="+mj-ea"/>
                <a:cs typeface="+mj-cs"/>
              </a:rPr>
              <a:t>(ELN)  </a:t>
            </a:r>
            <a:endParaRPr lang="en-GB" dirty="0"/>
          </a:p>
        </p:txBody>
      </p:sp>
    </p:spTree>
    <p:extLst>
      <p:ext uri="{BB962C8B-B14F-4D97-AF65-F5344CB8AC3E}">
        <p14:creationId xmlns:p14="http://schemas.microsoft.com/office/powerpoint/2010/main" val="34817218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Nalgene™ Lab Notebooks with PolyPaper™ Pages">
            <a:extLst>
              <a:ext uri="{FF2B5EF4-FFF2-40B4-BE49-F238E27FC236}">
                <a16:creationId xmlns:a16="http://schemas.microsoft.com/office/drawing/2014/main" id="{524F2D3F-FA76-B967-3ADA-C5A8FFBCFBE6}"/>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6872" r="14272"/>
          <a:stretch/>
        </p:blipFill>
        <p:spPr bwMode="auto">
          <a:xfrm>
            <a:off x="3164555" y="431859"/>
            <a:ext cx="1584342" cy="230536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828D9C8-08B6-D08F-8852-E5FA029C0B60}"/>
              </a:ext>
            </a:extLst>
          </p:cNvPr>
          <p:cNvSpPr txBox="1"/>
          <p:nvPr/>
        </p:nvSpPr>
        <p:spPr>
          <a:xfrm>
            <a:off x="575171" y="3130419"/>
            <a:ext cx="5183065" cy="646331"/>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a:solidFill>
                  <a:srgbClr val="4472C4"/>
                </a:solidFill>
                <a:cs typeface="Arial"/>
              </a:rPr>
              <a:t>does not require internet​</a:t>
            </a:r>
            <a:endParaRPr lang="en-US">
              <a:solidFill>
                <a:srgbClr val="4472C4"/>
              </a:solidFill>
              <a:cs typeface="Calibri" panose="020F0502020204030204"/>
            </a:endParaRPr>
          </a:p>
          <a:p>
            <a:pPr marL="342900" indent="-342900">
              <a:buFont typeface="Arial"/>
              <a:buChar char="•"/>
            </a:pPr>
            <a:r>
              <a:rPr lang="en-US">
                <a:solidFill>
                  <a:srgbClr val="4472C4"/>
                </a:solidFill>
                <a:cs typeface="Arial"/>
              </a:rPr>
              <a:t>directly draw on your records</a:t>
            </a:r>
            <a:r>
              <a:rPr lang="en-GB">
                <a:solidFill>
                  <a:srgbClr val="4472C4"/>
                </a:solidFill>
                <a:cs typeface="Arial"/>
              </a:rPr>
              <a:t>​</a:t>
            </a:r>
          </a:p>
        </p:txBody>
      </p:sp>
      <p:pic>
        <p:nvPicPr>
          <p:cNvPr id="10" name="Picture 9" descr="Unified ELN workspace">
            <a:extLst>
              <a:ext uri="{FF2B5EF4-FFF2-40B4-BE49-F238E27FC236}">
                <a16:creationId xmlns:a16="http://schemas.microsoft.com/office/drawing/2014/main" id="{1BC3A19D-8280-60C1-FF61-7F19C092FE5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55294" y="382910"/>
            <a:ext cx="3853383" cy="2404685"/>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B8A16712-6F2F-14FC-48BF-DB06AA5C5C83}"/>
              </a:ext>
            </a:extLst>
          </p:cNvPr>
          <p:cNvSpPr txBox="1"/>
          <p:nvPr/>
        </p:nvSpPr>
        <p:spPr>
          <a:xfrm>
            <a:off x="6186431" y="2974856"/>
            <a:ext cx="5273558" cy="2585323"/>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a:solidFill>
                  <a:srgbClr val="4472C4"/>
                </a:solidFill>
                <a:cs typeface="Arial"/>
              </a:rPr>
              <a:t>Your data is organised and searchable</a:t>
            </a:r>
            <a:r>
              <a:rPr lang="en-US">
                <a:solidFill>
                  <a:srgbClr val="4472C4"/>
                </a:solidFill>
                <a:cs typeface="Arial"/>
              </a:rPr>
              <a:t>​</a:t>
            </a:r>
            <a:endParaRPr lang="en-US">
              <a:cs typeface="Calibri"/>
            </a:endParaRPr>
          </a:p>
          <a:p>
            <a:pPr marL="285750" indent="-285750">
              <a:buFont typeface="Arial"/>
              <a:buChar char="•"/>
            </a:pPr>
            <a:r>
              <a:rPr lang="en-GB">
                <a:solidFill>
                  <a:srgbClr val="4472C4"/>
                </a:solidFill>
                <a:cs typeface="Arial"/>
              </a:rPr>
              <a:t>Allows off-site archiving</a:t>
            </a:r>
            <a:r>
              <a:rPr lang="en-US">
                <a:solidFill>
                  <a:srgbClr val="4472C4"/>
                </a:solidFill>
                <a:cs typeface="Arial"/>
              </a:rPr>
              <a:t>​</a:t>
            </a:r>
          </a:p>
          <a:p>
            <a:pPr marL="285750" indent="-285750">
              <a:buFont typeface="Arial"/>
              <a:buChar char="•"/>
            </a:pPr>
            <a:r>
              <a:rPr lang="en-GB">
                <a:solidFill>
                  <a:srgbClr val="4472C4"/>
                </a:solidFill>
                <a:cs typeface="Arial"/>
              </a:rPr>
              <a:t>You can have templates (e.g.: protocols / assay / entries )</a:t>
            </a:r>
            <a:r>
              <a:rPr lang="en-US">
                <a:solidFill>
                  <a:srgbClr val="4472C4"/>
                </a:solidFill>
                <a:cs typeface="Arial"/>
              </a:rPr>
              <a:t>​ - </a:t>
            </a:r>
            <a:r>
              <a:rPr lang="en-GB">
                <a:solidFill>
                  <a:srgbClr val="4472C4"/>
                </a:solidFill>
                <a:ea typeface="+mn-lt"/>
                <a:cs typeface="+mn-lt"/>
              </a:rPr>
              <a:t>Easy to copy data entries</a:t>
            </a:r>
          </a:p>
          <a:p>
            <a:pPr marL="285750" indent="-285750">
              <a:buFont typeface="Arial"/>
              <a:buChar char="•"/>
            </a:pPr>
            <a:r>
              <a:rPr lang="en-GB">
                <a:solidFill>
                  <a:srgbClr val="4472C4"/>
                </a:solidFill>
                <a:cs typeface="Arial"/>
              </a:rPr>
              <a:t>Can be shared instantly ; global access within a group</a:t>
            </a:r>
            <a:r>
              <a:rPr lang="en-US">
                <a:solidFill>
                  <a:srgbClr val="4472C4"/>
                </a:solidFill>
                <a:cs typeface="Arial"/>
              </a:rPr>
              <a:t>​</a:t>
            </a:r>
          </a:p>
          <a:p>
            <a:pPr marL="285750" indent="-285750">
              <a:buFont typeface="Arial"/>
              <a:buChar char="•"/>
            </a:pPr>
            <a:r>
              <a:rPr lang="en-US">
                <a:solidFill>
                  <a:srgbClr val="4472C4"/>
                </a:solidFill>
                <a:cs typeface="Arial"/>
              </a:rPr>
              <a:t>Doesn’t take up physical space (no record rooms/folders)​</a:t>
            </a:r>
          </a:p>
          <a:p>
            <a:pPr marL="285750" indent="-285750">
              <a:buFont typeface="Arial"/>
              <a:buChar char="•"/>
            </a:pPr>
            <a:r>
              <a:rPr lang="en-GB">
                <a:solidFill>
                  <a:srgbClr val="4472C4"/>
                </a:solidFill>
                <a:cs typeface="Arial"/>
              </a:rPr>
              <a:t>Regular backups</a:t>
            </a:r>
            <a:r>
              <a:rPr lang="en-US">
                <a:solidFill>
                  <a:srgbClr val="4472C4"/>
                </a:solidFill>
                <a:cs typeface="Arial"/>
              </a:rPr>
              <a:t>​</a:t>
            </a:r>
          </a:p>
        </p:txBody>
      </p:sp>
      <p:sp>
        <p:nvSpPr>
          <p:cNvPr id="12" name="TextBox 11">
            <a:extLst>
              <a:ext uri="{FF2B5EF4-FFF2-40B4-BE49-F238E27FC236}">
                <a16:creationId xmlns:a16="http://schemas.microsoft.com/office/drawing/2014/main" id="{1E34B89D-9017-26F4-5403-B29BA4BD90F0}"/>
              </a:ext>
            </a:extLst>
          </p:cNvPr>
          <p:cNvSpPr txBox="1"/>
          <p:nvPr/>
        </p:nvSpPr>
        <p:spPr>
          <a:xfrm>
            <a:off x="6196077" y="5751068"/>
            <a:ext cx="5265099" cy="646331"/>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solidFill>
                  <a:srgbClr val="4472C4"/>
                </a:solidFill>
                <a:cs typeface="Arial"/>
              </a:rPr>
              <a:t>Requires internet access​</a:t>
            </a:r>
            <a:endParaRPr lang="en-US"/>
          </a:p>
          <a:p>
            <a:pPr marL="285750" indent="-285750">
              <a:buFont typeface="Arial"/>
              <a:buChar char="•"/>
            </a:pPr>
            <a:r>
              <a:rPr lang="en-US">
                <a:solidFill>
                  <a:srgbClr val="4472C4"/>
                </a:solidFill>
                <a:cs typeface="Arial"/>
              </a:rPr>
              <a:t>Better if you have a gadget such as a tablet</a:t>
            </a:r>
          </a:p>
        </p:txBody>
      </p:sp>
      <p:sp>
        <p:nvSpPr>
          <p:cNvPr id="13" name="TextBox 12">
            <a:extLst>
              <a:ext uri="{FF2B5EF4-FFF2-40B4-BE49-F238E27FC236}">
                <a16:creationId xmlns:a16="http://schemas.microsoft.com/office/drawing/2014/main" id="{C40E7AE8-320D-50DB-D06B-157C4F5DC332}"/>
              </a:ext>
            </a:extLst>
          </p:cNvPr>
          <p:cNvSpPr txBox="1"/>
          <p:nvPr/>
        </p:nvSpPr>
        <p:spPr>
          <a:xfrm>
            <a:off x="1805298" y="3429000"/>
            <a:ext cx="180975" cy="3619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4" name="TextBox 13">
            <a:extLst>
              <a:ext uri="{FF2B5EF4-FFF2-40B4-BE49-F238E27FC236}">
                <a16:creationId xmlns:a16="http://schemas.microsoft.com/office/drawing/2014/main" id="{9574B3C5-5FA6-C276-9E05-D0B2CAC542A9}"/>
              </a:ext>
            </a:extLst>
          </p:cNvPr>
          <p:cNvSpPr txBox="1"/>
          <p:nvPr/>
        </p:nvSpPr>
        <p:spPr>
          <a:xfrm>
            <a:off x="573279" y="3899019"/>
            <a:ext cx="5180264" cy="1477328"/>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lvl="0" indent="-285750" rtl="0">
              <a:buFont typeface="Arial" panose="020B0604020202020204" pitchFamily="34" charset="0"/>
              <a:buChar char="•"/>
            </a:pPr>
            <a:r>
              <a:rPr lang="en-GB">
                <a:solidFill>
                  <a:srgbClr val="4472C4"/>
                </a:solidFill>
                <a:latin typeface="Calibri"/>
                <a:ea typeface="Arial"/>
                <a:cs typeface="Arial"/>
              </a:rPr>
              <a:t>​</a:t>
            </a:r>
            <a:r>
              <a:rPr lang="en-US">
                <a:solidFill>
                  <a:srgbClr val="4472C4"/>
                </a:solidFill>
                <a:latin typeface="Calibri"/>
                <a:ea typeface="Arial"/>
                <a:cs typeface="Arial"/>
              </a:rPr>
              <a:t>Can be lost or damaged​</a:t>
            </a:r>
            <a:endParaRPr lang="en-US">
              <a:solidFill>
                <a:srgbClr val="4472C4"/>
              </a:solidFill>
              <a:latin typeface="Calibri"/>
              <a:ea typeface="Arial"/>
              <a:cs typeface="Calibri" panose="020F0502020204030204"/>
            </a:endParaRPr>
          </a:p>
          <a:p>
            <a:pPr marL="285750" lvl="0" indent="-285750" rtl="0">
              <a:buFont typeface="Arial"/>
              <a:buChar char="•"/>
            </a:pPr>
            <a:r>
              <a:rPr lang="en-US">
                <a:solidFill>
                  <a:srgbClr val="4472C4"/>
                </a:solidFill>
                <a:latin typeface="Calibri"/>
                <a:ea typeface="Arial"/>
                <a:cs typeface="Arial"/>
              </a:rPr>
              <a:t>Handwriting not always intelligible ​</a:t>
            </a:r>
          </a:p>
          <a:p>
            <a:pPr marL="285750" lvl="0" indent="-285750" rtl="0">
              <a:buFont typeface="Arial"/>
              <a:buChar char="•"/>
            </a:pPr>
            <a:r>
              <a:rPr lang="en-US">
                <a:solidFill>
                  <a:srgbClr val="4472C4"/>
                </a:solidFill>
                <a:latin typeface="Calibri"/>
                <a:ea typeface="Arial"/>
                <a:cs typeface="Arial"/>
              </a:rPr>
              <a:t>Hard to edit and share​</a:t>
            </a:r>
          </a:p>
          <a:p>
            <a:pPr marL="285750" lvl="0" indent="-285750" rtl="0">
              <a:buFont typeface="Arial"/>
              <a:buChar char="•"/>
            </a:pPr>
            <a:r>
              <a:rPr lang="en-US">
                <a:solidFill>
                  <a:srgbClr val="4472C4"/>
                </a:solidFill>
                <a:latin typeface="Calibri"/>
                <a:ea typeface="Arial"/>
                <a:cs typeface="Arial"/>
              </a:rPr>
              <a:t>Hard to reuse information​</a:t>
            </a:r>
          </a:p>
          <a:p>
            <a:pPr marL="285750" lvl="0" indent="-285750" rtl="0">
              <a:buFont typeface="Arial"/>
              <a:buChar char="•"/>
            </a:pPr>
            <a:r>
              <a:rPr lang="en-US">
                <a:solidFill>
                  <a:srgbClr val="4472C4"/>
                </a:solidFill>
                <a:latin typeface="Calibri"/>
                <a:ea typeface="Arial"/>
                <a:cs typeface="Arial"/>
              </a:rPr>
              <a:t>Not findable/ accessible</a:t>
            </a:r>
            <a:endParaRPr lang="en-US">
              <a:solidFill>
                <a:srgbClr val="4472C4"/>
              </a:solidFill>
              <a:cs typeface="Calibri" panose="020F0502020204030204"/>
            </a:endParaRPr>
          </a:p>
        </p:txBody>
      </p:sp>
      <p:sp>
        <p:nvSpPr>
          <p:cNvPr id="15" name="TextBox 14">
            <a:extLst>
              <a:ext uri="{FF2B5EF4-FFF2-40B4-BE49-F238E27FC236}">
                <a16:creationId xmlns:a16="http://schemas.microsoft.com/office/drawing/2014/main" id="{E51A27F6-E4A4-391F-0F43-D7C942678BAE}"/>
              </a:ext>
            </a:extLst>
          </p:cNvPr>
          <p:cNvSpPr txBox="1"/>
          <p:nvPr/>
        </p:nvSpPr>
        <p:spPr>
          <a:xfrm>
            <a:off x="4910270" y="3243841"/>
            <a:ext cx="16978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solidFill>
                  <a:srgbClr val="000000"/>
                </a:solidFill>
                <a:cs typeface="Calibri"/>
              </a:rPr>
              <a:t>Pros</a:t>
            </a:r>
            <a:endParaRPr lang="en-US">
              <a:solidFill>
                <a:srgbClr val="000000"/>
              </a:solidFill>
            </a:endParaRPr>
          </a:p>
        </p:txBody>
      </p:sp>
      <p:sp>
        <p:nvSpPr>
          <p:cNvPr id="16" name="TextBox 15">
            <a:extLst>
              <a:ext uri="{FF2B5EF4-FFF2-40B4-BE49-F238E27FC236}">
                <a16:creationId xmlns:a16="http://schemas.microsoft.com/office/drawing/2014/main" id="{1EFAEE50-50CB-7D91-B386-982EDFC5F638}"/>
              </a:ext>
            </a:extLst>
          </p:cNvPr>
          <p:cNvSpPr txBox="1"/>
          <p:nvPr/>
        </p:nvSpPr>
        <p:spPr>
          <a:xfrm>
            <a:off x="4910269" y="4589803"/>
            <a:ext cx="16978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Cons</a:t>
            </a:r>
            <a:endParaRPr lang="en-US"/>
          </a:p>
        </p:txBody>
      </p:sp>
      <p:sp>
        <p:nvSpPr>
          <p:cNvPr id="17" name="TextBox 16">
            <a:extLst>
              <a:ext uri="{FF2B5EF4-FFF2-40B4-BE49-F238E27FC236}">
                <a16:creationId xmlns:a16="http://schemas.microsoft.com/office/drawing/2014/main" id="{1BDE208C-5B8F-74B1-6A16-83D1B062242F}"/>
              </a:ext>
            </a:extLst>
          </p:cNvPr>
          <p:cNvSpPr txBox="1"/>
          <p:nvPr/>
        </p:nvSpPr>
        <p:spPr>
          <a:xfrm>
            <a:off x="10496588" y="4912644"/>
            <a:ext cx="16978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Pros</a:t>
            </a:r>
            <a:endParaRPr lang="en-US"/>
          </a:p>
        </p:txBody>
      </p:sp>
      <p:sp>
        <p:nvSpPr>
          <p:cNvPr id="18" name="TextBox 17">
            <a:extLst>
              <a:ext uri="{FF2B5EF4-FFF2-40B4-BE49-F238E27FC236}">
                <a16:creationId xmlns:a16="http://schemas.microsoft.com/office/drawing/2014/main" id="{49436809-1DB7-8E2E-1084-DAA107C76D1C}"/>
              </a:ext>
            </a:extLst>
          </p:cNvPr>
          <p:cNvSpPr txBox="1"/>
          <p:nvPr/>
        </p:nvSpPr>
        <p:spPr>
          <a:xfrm>
            <a:off x="10695015" y="5817814"/>
            <a:ext cx="16978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Cons</a:t>
            </a:r>
            <a:endParaRPr lang="en-US"/>
          </a:p>
        </p:txBody>
      </p:sp>
      <p:sp>
        <p:nvSpPr>
          <p:cNvPr id="20" name="Title 1">
            <a:extLst>
              <a:ext uri="{FF2B5EF4-FFF2-40B4-BE49-F238E27FC236}">
                <a16:creationId xmlns:a16="http://schemas.microsoft.com/office/drawing/2014/main" id="{1A8BCDD7-E883-D79C-BD1A-6399EB888C34}"/>
              </a:ext>
            </a:extLst>
          </p:cNvPr>
          <p:cNvSpPr>
            <a:spLocks noGrp="1"/>
          </p:cNvSpPr>
          <p:nvPr>
            <p:ph type="title"/>
          </p:nvPr>
        </p:nvSpPr>
        <p:spPr>
          <a:xfrm>
            <a:off x="772524" y="1311690"/>
            <a:ext cx="3075517" cy="1325563"/>
          </a:xfrm>
        </p:spPr>
        <p:txBody>
          <a:bodyPr/>
          <a:lstStyle/>
          <a:p>
            <a:r>
              <a:rPr lang="pl-PL">
                <a:solidFill>
                  <a:srgbClr val="0070C0"/>
                </a:solidFill>
              </a:rPr>
              <a:t>Paper </a:t>
            </a:r>
            <a:endParaRPr lang="en-GB">
              <a:solidFill>
                <a:srgbClr val="0070C0"/>
              </a:solidFill>
            </a:endParaRPr>
          </a:p>
        </p:txBody>
      </p:sp>
      <p:sp>
        <p:nvSpPr>
          <p:cNvPr id="21" name="TextBox 20">
            <a:extLst>
              <a:ext uri="{FF2B5EF4-FFF2-40B4-BE49-F238E27FC236}">
                <a16:creationId xmlns:a16="http://schemas.microsoft.com/office/drawing/2014/main" id="{F0A8704E-309D-3A8D-81F5-C057D3A66D4F}"/>
              </a:ext>
            </a:extLst>
          </p:cNvPr>
          <p:cNvSpPr txBox="1"/>
          <p:nvPr/>
        </p:nvSpPr>
        <p:spPr>
          <a:xfrm>
            <a:off x="6188164" y="1585898"/>
            <a:ext cx="274320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pl-PL" sz="4400">
                <a:solidFill>
                  <a:srgbClr val="0070C0"/>
                </a:solidFill>
                <a:latin typeface="Calibri Light"/>
              </a:rPr>
              <a:t>ELN</a:t>
            </a:r>
            <a:endParaRPr lang="en-US" sz="4400"/>
          </a:p>
        </p:txBody>
      </p:sp>
    </p:spTree>
    <p:extLst>
      <p:ext uri="{BB962C8B-B14F-4D97-AF65-F5344CB8AC3E}">
        <p14:creationId xmlns:p14="http://schemas.microsoft.com/office/powerpoint/2010/main" val="26278926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6E26D-1ABC-45D4-867F-F59C0786DF60}"/>
              </a:ext>
            </a:extLst>
          </p:cNvPr>
          <p:cNvSpPr txBox="1"/>
          <p:nvPr/>
        </p:nvSpPr>
        <p:spPr>
          <a:xfrm>
            <a:off x="271881" y="1170485"/>
            <a:ext cx="11496937" cy="369332"/>
          </a:xfrm>
          <a:prstGeom prst="rect">
            <a:avLst/>
          </a:prstGeom>
          <a:noFill/>
        </p:spPr>
        <p:txBody>
          <a:bodyPr wrap="square">
            <a:spAutoFit/>
          </a:bodyPr>
          <a:lstStyle/>
          <a:p>
            <a:pPr algn="just"/>
            <a:r>
              <a:rPr lang="en-GB" b="0" i="0">
                <a:solidFill>
                  <a:srgbClr val="0070C0"/>
                </a:solidFill>
                <a:effectLst/>
              </a:rPr>
              <a:t>Both protocols and laboratory records need to be detailed and kept accurate and complete. </a:t>
            </a:r>
            <a:endParaRPr lang="en-GB">
              <a:solidFill>
                <a:srgbClr val="0070C0"/>
              </a:solidFill>
            </a:endParaRPr>
          </a:p>
        </p:txBody>
      </p:sp>
      <p:sp>
        <p:nvSpPr>
          <p:cNvPr id="6" name="TextBox 5">
            <a:extLst>
              <a:ext uri="{FF2B5EF4-FFF2-40B4-BE49-F238E27FC236}">
                <a16:creationId xmlns:a16="http://schemas.microsoft.com/office/drawing/2014/main" id="{EF723E09-B784-4F9D-BB8C-896749C1E16E}"/>
              </a:ext>
            </a:extLst>
          </p:cNvPr>
          <p:cNvSpPr txBox="1"/>
          <p:nvPr/>
        </p:nvSpPr>
        <p:spPr>
          <a:xfrm>
            <a:off x="191199" y="284955"/>
            <a:ext cx="11368830" cy="523220"/>
          </a:xfrm>
          <a:prstGeom prst="rect">
            <a:avLst/>
          </a:prstGeom>
          <a:noFill/>
        </p:spPr>
        <p:txBody>
          <a:bodyPr wrap="square" lIns="91440" tIns="45720" rIns="91440" bIns="45720" anchor="t">
            <a:spAutoFit/>
          </a:bodyPr>
          <a:lstStyle/>
          <a:p>
            <a:r>
              <a:rPr lang="pl-PL" sz="2800" dirty="0">
                <a:solidFill>
                  <a:srgbClr val="0070C0"/>
                </a:solidFill>
              </a:rPr>
              <a:t>Good Lab </a:t>
            </a:r>
            <a:r>
              <a:rPr lang="pl-PL" sz="2800" err="1">
                <a:solidFill>
                  <a:srgbClr val="0070C0"/>
                </a:solidFill>
              </a:rPr>
              <a:t>Records</a:t>
            </a:r>
            <a:endParaRPr lang="en-GB" sz="2000" dirty="0" err="1">
              <a:solidFill>
                <a:srgbClr val="0070C0"/>
              </a:solidFill>
              <a:cs typeface="Calibri" panose="020F0502020204030204"/>
            </a:endParaRPr>
          </a:p>
        </p:txBody>
      </p:sp>
      <p:sp>
        <p:nvSpPr>
          <p:cNvPr id="8" name="TextBox 7">
            <a:extLst>
              <a:ext uri="{FF2B5EF4-FFF2-40B4-BE49-F238E27FC236}">
                <a16:creationId xmlns:a16="http://schemas.microsoft.com/office/drawing/2014/main" id="{F743CFB2-662B-4130-85EE-E3570D4B9462}"/>
              </a:ext>
            </a:extLst>
          </p:cNvPr>
          <p:cNvSpPr txBox="1"/>
          <p:nvPr/>
        </p:nvSpPr>
        <p:spPr>
          <a:xfrm>
            <a:off x="6904714" y="1989880"/>
            <a:ext cx="4745373" cy="3139321"/>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GB" b="1">
                <a:solidFill>
                  <a:srgbClr val="0070C0"/>
                </a:solidFill>
              </a:rPr>
              <a:t>Protocols</a:t>
            </a:r>
          </a:p>
          <a:p>
            <a:endParaRPr lang="en-GB">
              <a:solidFill>
                <a:srgbClr val="0070C0"/>
              </a:solidFill>
            </a:endParaRPr>
          </a:p>
          <a:p>
            <a:pPr marL="285750" indent="-285750">
              <a:buFont typeface="Arial" panose="020B0604020202020204" pitchFamily="34" charset="0"/>
              <a:buChar char="•"/>
            </a:pPr>
            <a:r>
              <a:rPr lang="en-GB">
                <a:solidFill>
                  <a:srgbClr val="0070C0"/>
                </a:solidFill>
              </a:rPr>
              <a:t>who created the protocol if not you</a:t>
            </a:r>
          </a:p>
          <a:p>
            <a:pPr marL="285750" indent="-285750">
              <a:buFont typeface="Arial" panose="020B0604020202020204" pitchFamily="34" charset="0"/>
              <a:buChar char="•"/>
            </a:pPr>
            <a:r>
              <a:rPr lang="en-GB">
                <a:solidFill>
                  <a:srgbClr val="0070C0"/>
                </a:solidFill>
              </a:rPr>
              <a:t>complete and detailed instructions describing why and how to do an experiment</a:t>
            </a:r>
          </a:p>
          <a:p>
            <a:pPr marL="285750" indent="-285750">
              <a:buFont typeface="Arial" panose="020B0604020202020204" pitchFamily="34" charset="0"/>
              <a:buChar char="•"/>
            </a:pPr>
            <a:r>
              <a:rPr lang="en-GB">
                <a:solidFill>
                  <a:srgbClr val="0070C0"/>
                </a:solidFill>
              </a:rPr>
              <a:t>what special materials and instruments are being used and where they were obtained</a:t>
            </a:r>
          </a:p>
          <a:p>
            <a:pPr marL="285750" indent="-285750">
              <a:buFont typeface="Arial" panose="020B0604020202020204" pitchFamily="34" charset="0"/>
              <a:buChar char="•"/>
            </a:pPr>
            <a:r>
              <a:rPr lang="en-GB">
                <a:solidFill>
                  <a:srgbClr val="0070C0"/>
                </a:solidFill>
              </a:rPr>
              <a:t>health and safety advice and how to dispose of waste</a:t>
            </a:r>
          </a:p>
          <a:p>
            <a:pPr marL="285750" indent="-285750">
              <a:buFont typeface="Arial" panose="020B0604020202020204" pitchFamily="34" charset="0"/>
              <a:buChar char="•"/>
            </a:pPr>
            <a:r>
              <a:rPr lang="en-GB">
                <a:solidFill>
                  <a:srgbClr val="0070C0"/>
                </a:solidFill>
              </a:rPr>
              <a:t>allow repetition of your procedures and studies by yourself and others</a:t>
            </a:r>
          </a:p>
        </p:txBody>
      </p:sp>
      <p:sp>
        <p:nvSpPr>
          <p:cNvPr id="10" name="TextBox 9">
            <a:extLst>
              <a:ext uri="{FF2B5EF4-FFF2-40B4-BE49-F238E27FC236}">
                <a16:creationId xmlns:a16="http://schemas.microsoft.com/office/drawing/2014/main" id="{778B2049-547C-4419-A9C2-37980683E356}"/>
              </a:ext>
            </a:extLst>
          </p:cNvPr>
          <p:cNvSpPr txBox="1"/>
          <p:nvPr/>
        </p:nvSpPr>
        <p:spPr>
          <a:xfrm>
            <a:off x="270894" y="1989880"/>
            <a:ext cx="5989103" cy="4524315"/>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GB" b="1">
                <a:solidFill>
                  <a:srgbClr val="0070C0"/>
                </a:solidFill>
              </a:rPr>
              <a:t>Laboratory Notebooks</a:t>
            </a:r>
          </a:p>
          <a:p>
            <a:endParaRPr lang="en-GB">
              <a:solidFill>
                <a:srgbClr val="0070C0"/>
              </a:solidFill>
            </a:endParaRPr>
          </a:p>
          <a:p>
            <a:pPr marL="285750" indent="-285750">
              <a:buFont typeface="Arial" panose="020B0604020202020204" pitchFamily="34" charset="0"/>
              <a:buChar char="•"/>
            </a:pPr>
            <a:r>
              <a:rPr lang="en-GB">
                <a:solidFill>
                  <a:srgbClr val="0070C0"/>
                </a:solidFill>
              </a:rPr>
              <a:t>contain all relevant details (what,</a:t>
            </a:r>
            <a:r>
              <a:rPr lang="pl-PL">
                <a:solidFill>
                  <a:srgbClr val="0070C0"/>
                </a:solidFill>
              </a:rPr>
              <a:t> who,</a:t>
            </a:r>
            <a:r>
              <a:rPr lang="en-GB">
                <a:solidFill>
                  <a:srgbClr val="0070C0"/>
                </a:solidFill>
              </a:rPr>
              <a:t> when why and how)</a:t>
            </a:r>
          </a:p>
          <a:p>
            <a:pPr marL="285750" indent="-285750">
              <a:buFont typeface="Arial" panose="020B0604020202020204" pitchFamily="34" charset="0"/>
              <a:buChar char="•"/>
            </a:pPr>
            <a:r>
              <a:rPr lang="en-GB">
                <a:solidFill>
                  <a:srgbClr val="0070C0"/>
                </a:solidFill>
              </a:rPr>
              <a:t>which project(s) is the record part of</a:t>
            </a:r>
          </a:p>
          <a:p>
            <a:pPr marL="285750" indent="-285750">
              <a:buFont typeface="Arial" panose="020B0604020202020204" pitchFamily="34" charset="0"/>
              <a:buChar char="•"/>
            </a:pPr>
            <a:r>
              <a:rPr lang="en-GB">
                <a:solidFill>
                  <a:srgbClr val="0070C0"/>
                </a:solidFill>
              </a:rPr>
              <a:t>information on lot/batch numbers</a:t>
            </a:r>
          </a:p>
          <a:p>
            <a:pPr marL="285750" indent="-285750">
              <a:buFont typeface="Arial" panose="020B0604020202020204" pitchFamily="34" charset="0"/>
              <a:buChar char="•"/>
            </a:pPr>
            <a:r>
              <a:rPr lang="en-GB">
                <a:solidFill>
                  <a:srgbClr val="0070C0"/>
                </a:solidFill>
              </a:rPr>
              <a:t>what happened and what did not happen (data, including images)</a:t>
            </a:r>
          </a:p>
          <a:p>
            <a:pPr marL="285750" indent="-285750">
              <a:buFont typeface="Arial" panose="020B0604020202020204" pitchFamily="34" charset="0"/>
              <a:buChar char="•"/>
            </a:pPr>
            <a:r>
              <a:rPr lang="en-GB">
                <a:solidFill>
                  <a:srgbClr val="0070C0"/>
                </a:solidFill>
              </a:rPr>
              <a:t>how you processed and analysed the data</a:t>
            </a:r>
          </a:p>
          <a:p>
            <a:pPr marL="285750" indent="-285750">
              <a:buFont typeface="Arial" panose="020B0604020202020204" pitchFamily="34" charset="0"/>
              <a:buChar char="•"/>
            </a:pPr>
            <a:r>
              <a:rPr lang="en-GB">
                <a:solidFill>
                  <a:srgbClr val="0070C0"/>
                </a:solidFill>
              </a:rPr>
              <a:t>your interpretation (and the interpretations of others if important) and next steps in the project based on these results</a:t>
            </a:r>
          </a:p>
          <a:p>
            <a:pPr marL="285750" indent="-285750">
              <a:buFont typeface="Arial" panose="020B0604020202020204" pitchFamily="34" charset="0"/>
              <a:buChar char="•"/>
            </a:pPr>
            <a:r>
              <a:rPr lang="en-GB">
                <a:solidFill>
                  <a:srgbClr val="0070C0"/>
                </a:solidFill>
              </a:rPr>
              <a:t>should be well organised for ease of navigation (indexed, labelled, catalogued)</a:t>
            </a:r>
          </a:p>
          <a:p>
            <a:pPr marL="285750" indent="-285750">
              <a:buFont typeface="Arial" panose="020B0604020202020204" pitchFamily="34" charset="0"/>
              <a:buChar char="•"/>
            </a:pPr>
            <a:r>
              <a:rPr lang="en-GB">
                <a:solidFill>
                  <a:srgbClr val="0070C0"/>
                </a:solidFill>
              </a:rPr>
              <a:t>accurate and complete: include all original data and important study details (metadata).</a:t>
            </a:r>
          </a:p>
        </p:txBody>
      </p:sp>
    </p:spTree>
    <p:extLst>
      <p:ext uri="{BB962C8B-B14F-4D97-AF65-F5344CB8AC3E}">
        <p14:creationId xmlns:p14="http://schemas.microsoft.com/office/powerpoint/2010/main" val="36706320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solidFill>
                  <a:srgbClr val="0070C0"/>
                </a:solidFill>
              </a:rPr>
              <a:t>Example of good record keeping</a:t>
            </a:r>
          </a:p>
        </p:txBody>
      </p:sp>
      <p:sp>
        <p:nvSpPr>
          <p:cNvPr id="4" name="Rectangle 3"/>
          <p:cNvSpPr/>
          <p:nvPr/>
        </p:nvSpPr>
        <p:spPr>
          <a:xfrm>
            <a:off x="838200" y="1964787"/>
            <a:ext cx="5866414" cy="369332"/>
          </a:xfrm>
          <a:prstGeom prst="rect">
            <a:avLst/>
          </a:prstGeom>
        </p:spPr>
        <p:txBody>
          <a:bodyPr wrap="none">
            <a:spAutoFit/>
          </a:bodyPr>
          <a:lstStyle/>
          <a:p>
            <a:r>
              <a:rPr lang="en-GB" dirty="0">
                <a:solidFill>
                  <a:srgbClr val="0070C0"/>
                </a:solidFill>
              </a:rPr>
              <a:t>https://benchling.com/s/etr-0FdV1H0rpWeHk4H72NOg/edit</a:t>
            </a:r>
          </a:p>
        </p:txBody>
      </p:sp>
      <p:sp>
        <p:nvSpPr>
          <p:cNvPr id="5" name="TextBox 4"/>
          <p:cNvSpPr txBox="1"/>
          <p:nvPr/>
        </p:nvSpPr>
        <p:spPr>
          <a:xfrm>
            <a:off x="1447213" y="2745433"/>
            <a:ext cx="5257401" cy="3693319"/>
          </a:xfrm>
          <a:prstGeom prst="rect">
            <a:avLst/>
          </a:prstGeom>
          <a:noFill/>
        </p:spPr>
        <p:txBody>
          <a:bodyPr wrap="none" rtlCol="0">
            <a:spAutoFit/>
          </a:bodyPr>
          <a:lstStyle/>
          <a:p>
            <a:pPr marL="285750" indent="-285750">
              <a:buFont typeface="Arial" panose="020B0604020202020204" pitchFamily="34" charset="0"/>
              <a:buChar char="•"/>
            </a:pPr>
            <a:r>
              <a:rPr lang="en-GB">
                <a:solidFill>
                  <a:srgbClr val="0070C0"/>
                </a:solidFill>
              </a:rPr>
              <a:t>Aims of the experiment</a:t>
            </a:r>
          </a:p>
          <a:p>
            <a:r>
              <a:rPr lang="en-GB">
                <a:solidFill>
                  <a:srgbClr val="0070C0"/>
                </a:solidFill>
              </a:rPr>
              <a:t> </a:t>
            </a:r>
          </a:p>
          <a:p>
            <a:pPr marL="285750" indent="-285750">
              <a:buFont typeface="Arial" panose="020B0604020202020204" pitchFamily="34" charset="0"/>
              <a:buChar char="•"/>
            </a:pPr>
            <a:r>
              <a:rPr lang="en-GB">
                <a:solidFill>
                  <a:srgbClr val="0070C0"/>
                </a:solidFill>
              </a:rPr>
              <a:t>Samples are described</a:t>
            </a:r>
          </a:p>
          <a:p>
            <a:pPr marL="285750" indent="-285750">
              <a:buFont typeface="Arial" panose="020B0604020202020204" pitchFamily="34" charset="0"/>
              <a:buChar char="•"/>
            </a:pPr>
            <a:endParaRPr lang="en-GB">
              <a:solidFill>
                <a:srgbClr val="0070C0"/>
              </a:solidFill>
            </a:endParaRPr>
          </a:p>
          <a:p>
            <a:pPr marL="285750" indent="-285750">
              <a:buFont typeface="Arial" panose="020B0604020202020204" pitchFamily="34" charset="0"/>
              <a:buChar char="•"/>
            </a:pPr>
            <a:r>
              <a:rPr lang="en-GB">
                <a:solidFill>
                  <a:srgbClr val="0070C0"/>
                </a:solidFill>
              </a:rPr>
              <a:t>Protocols are written down and referenced</a:t>
            </a:r>
          </a:p>
          <a:p>
            <a:r>
              <a:rPr lang="en-GB">
                <a:solidFill>
                  <a:srgbClr val="0070C0"/>
                </a:solidFill>
              </a:rPr>
              <a:t> </a:t>
            </a:r>
          </a:p>
          <a:p>
            <a:pPr marL="285750" indent="-285750">
              <a:buFont typeface="Arial" panose="020B0604020202020204" pitchFamily="34" charset="0"/>
              <a:buChar char="•"/>
            </a:pPr>
            <a:r>
              <a:rPr lang="en-GB">
                <a:solidFill>
                  <a:srgbClr val="0070C0"/>
                </a:solidFill>
              </a:rPr>
              <a:t>Result figures and description </a:t>
            </a:r>
          </a:p>
          <a:p>
            <a:pPr marL="285750" indent="-285750">
              <a:buFont typeface="Arial" panose="020B0604020202020204" pitchFamily="34" charset="0"/>
              <a:buChar char="•"/>
            </a:pPr>
            <a:endParaRPr lang="en-GB">
              <a:solidFill>
                <a:srgbClr val="0070C0"/>
              </a:solidFill>
            </a:endParaRPr>
          </a:p>
          <a:p>
            <a:pPr marL="285750" indent="-285750">
              <a:buFont typeface="Arial" panose="020B0604020202020204" pitchFamily="34" charset="0"/>
              <a:buChar char="•"/>
            </a:pPr>
            <a:r>
              <a:rPr lang="en-GB">
                <a:solidFill>
                  <a:srgbClr val="0070C0"/>
                </a:solidFill>
              </a:rPr>
              <a:t>What worked and what did not; potential solutions</a:t>
            </a:r>
          </a:p>
          <a:p>
            <a:pPr marL="285750" indent="-285750">
              <a:buFont typeface="Arial" panose="020B0604020202020204" pitchFamily="34" charset="0"/>
              <a:buChar char="•"/>
            </a:pPr>
            <a:endParaRPr lang="en-GB">
              <a:solidFill>
                <a:srgbClr val="0070C0"/>
              </a:solidFill>
            </a:endParaRPr>
          </a:p>
          <a:p>
            <a:pPr marL="285750" indent="-285750">
              <a:buFont typeface="Arial" panose="020B0604020202020204" pitchFamily="34" charset="0"/>
              <a:buChar char="•"/>
            </a:pPr>
            <a:r>
              <a:rPr lang="en-GB">
                <a:solidFill>
                  <a:srgbClr val="0070C0"/>
                </a:solidFill>
              </a:rPr>
              <a:t>Final conclusions</a:t>
            </a:r>
          </a:p>
          <a:p>
            <a:endParaRPr lang="en-GB">
              <a:solidFill>
                <a:srgbClr val="0070C0"/>
              </a:solidFill>
            </a:endParaRPr>
          </a:p>
          <a:p>
            <a:pPr marL="285750" indent="-285750">
              <a:buFont typeface="Arial" panose="020B0604020202020204" pitchFamily="34" charset="0"/>
              <a:buChar char="•"/>
            </a:pPr>
            <a:endParaRPr lang="en-GB">
              <a:solidFill>
                <a:srgbClr val="0070C0"/>
              </a:solidFill>
            </a:endParaRPr>
          </a:p>
        </p:txBody>
      </p:sp>
      <p:pic>
        <p:nvPicPr>
          <p:cNvPr id="6" name="Picture 5"/>
          <p:cNvPicPr>
            <a:picLocks noChangeAspect="1"/>
          </p:cNvPicPr>
          <p:nvPr/>
        </p:nvPicPr>
        <p:blipFill>
          <a:blip r:embed="rId2"/>
          <a:stretch>
            <a:fillRect/>
          </a:stretch>
        </p:blipFill>
        <p:spPr>
          <a:xfrm>
            <a:off x="7200168" y="1964787"/>
            <a:ext cx="1803156" cy="380092"/>
          </a:xfrm>
          <a:prstGeom prst="rect">
            <a:avLst/>
          </a:prstGeom>
        </p:spPr>
      </p:pic>
    </p:spTree>
    <p:extLst>
      <p:ext uri="{BB962C8B-B14F-4D97-AF65-F5344CB8AC3E}">
        <p14:creationId xmlns:p14="http://schemas.microsoft.com/office/powerpoint/2010/main" val="39947739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BE99B1FE-C681-42B0-9EFD-BAA3BFDAF330}"/>
              </a:ext>
            </a:extLst>
          </p:cNvPr>
          <p:cNvSpPr txBox="1"/>
          <p:nvPr/>
        </p:nvSpPr>
        <p:spPr>
          <a:xfrm>
            <a:off x="507048" y="1369096"/>
            <a:ext cx="2972289" cy="461665"/>
          </a:xfrm>
          <a:prstGeom prst="rect">
            <a:avLst/>
          </a:prstGeom>
          <a:noFill/>
        </p:spPr>
        <p:txBody>
          <a:bodyPr wrap="none" rtlCol="0">
            <a:spAutoFit/>
          </a:bodyPr>
          <a:lstStyle/>
          <a:p>
            <a:r>
              <a:rPr lang="en-GB" sz="2400" b="1" err="1">
                <a:solidFill>
                  <a:srgbClr val="0070C0"/>
                </a:solidFill>
              </a:rPr>
              <a:t>WikiBench</a:t>
            </a:r>
            <a:r>
              <a:rPr lang="en-GB" sz="2400" b="1">
                <a:solidFill>
                  <a:srgbClr val="0070C0"/>
                </a:solidFill>
              </a:rPr>
              <a:t> (UoE Wiki)</a:t>
            </a:r>
          </a:p>
        </p:txBody>
      </p:sp>
      <p:sp>
        <p:nvSpPr>
          <p:cNvPr id="18" name="Title 1">
            <a:extLst>
              <a:ext uri="{FF2B5EF4-FFF2-40B4-BE49-F238E27FC236}">
                <a16:creationId xmlns:a16="http://schemas.microsoft.com/office/drawing/2014/main" id="{C2DF5085-0C44-4516-9B9D-768624F9F6B3}"/>
              </a:ext>
            </a:extLst>
          </p:cNvPr>
          <p:cNvSpPr>
            <a:spLocks noGrp="1"/>
          </p:cNvSpPr>
          <p:nvPr>
            <p:ph type="title"/>
          </p:nvPr>
        </p:nvSpPr>
        <p:spPr>
          <a:xfrm>
            <a:off x="507048" y="310667"/>
            <a:ext cx="8229600" cy="852704"/>
          </a:xfrm>
        </p:spPr>
        <p:txBody>
          <a:bodyPr>
            <a:normAutofit/>
          </a:bodyPr>
          <a:lstStyle/>
          <a:p>
            <a:r>
              <a:rPr lang="en-GB" sz="3600" b="1">
                <a:solidFill>
                  <a:srgbClr val="0070C0"/>
                </a:solidFill>
              </a:rPr>
              <a:t>Which ELNs are used in SBS?</a:t>
            </a:r>
            <a:endParaRPr lang="pl-PL" sz="3600" b="1">
              <a:solidFill>
                <a:srgbClr val="0070C0"/>
              </a:solidFill>
              <a:cs typeface="Calibri Light"/>
            </a:endParaRPr>
          </a:p>
        </p:txBody>
      </p:sp>
      <p:pic>
        <p:nvPicPr>
          <p:cNvPr id="25" name="Picture 24">
            <a:extLst>
              <a:ext uri="{FF2B5EF4-FFF2-40B4-BE49-F238E27FC236}">
                <a16:creationId xmlns:a16="http://schemas.microsoft.com/office/drawing/2014/main" id="{941DF8A6-73F5-43E6-88FE-9B104E68E3B3}"/>
              </a:ext>
            </a:extLst>
          </p:cNvPr>
          <p:cNvPicPr>
            <a:picLocks noChangeAspect="1"/>
          </p:cNvPicPr>
          <p:nvPr/>
        </p:nvPicPr>
        <p:blipFill>
          <a:blip r:embed="rId3"/>
          <a:stretch>
            <a:fillRect/>
          </a:stretch>
        </p:blipFill>
        <p:spPr>
          <a:xfrm>
            <a:off x="6678989" y="1690503"/>
            <a:ext cx="3733800" cy="1194816"/>
          </a:xfrm>
          <a:prstGeom prst="rect">
            <a:avLst/>
          </a:prstGeom>
        </p:spPr>
      </p:pic>
      <p:pic>
        <p:nvPicPr>
          <p:cNvPr id="14" name="Picture 13"/>
          <p:cNvPicPr>
            <a:picLocks noChangeAspect="1"/>
          </p:cNvPicPr>
          <p:nvPr/>
        </p:nvPicPr>
        <p:blipFill>
          <a:blip r:embed="rId4"/>
          <a:stretch>
            <a:fillRect/>
          </a:stretch>
        </p:blipFill>
        <p:spPr>
          <a:xfrm>
            <a:off x="556632" y="1944799"/>
            <a:ext cx="4450796" cy="4259980"/>
          </a:xfrm>
          <a:prstGeom prst="rect">
            <a:avLst/>
          </a:prstGeom>
        </p:spPr>
      </p:pic>
      <p:pic>
        <p:nvPicPr>
          <p:cNvPr id="26" name="Picture 25"/>
          <p:cNvPicPr>
            <a:picLocks noChangeAspect="1"/>
          </p:cNvPicPr>
          <p:nvPr/>
        </p:nvPicPr>
        <p:blipFill>
          <a:blip r:embed="rId5"/>
          <a:stretch>
            <a:fillRect/>
          </a:stretch>
        </p:blipFill>
        <p:spPr>
          <a:xfrm>
            <a:off x="6572309" y="770969"/>
            <a:ext cx="3933378" cy="829127"/>
          </a:xfrm>
          <a:prstGeom prst="rect">
            <a:avLst/>
          </a:prstGeom>
        </p:spPr>
      </p:pic>
      <p:pic>
        <p:nvPicPr>
          <p:cNvPr id="28" name="Picture 27"/>
          <p:cNvPicPr>
            <a:picLocks noChangeAspect="1"/>
          </p:cNvPicPr>
          <p:nvPr/>
        </p:nvPicPr>
        <p:blipFill>
          <a:blip r:embed="rId6"/>
          <a:stretch>
            <a:fillRect/>
          </a:stretch>
        </p:blipFill>
        <p:spPr>
          <a:xfrm>
            <a:off x="6678989" y="2960932"/>
            <a:ext cx="3483201" cy="647867"/>
          </a:xfrm>
          <a:prstGeom prst="rect">
            <a:avLst/>
          </a:prstGeom>
        </p:spPr>
      </p:pic>
      <p:pic>
        <p:nvPicPr>
          <p:cNvPr id="30" name="Picture 29"/>
          <p:cNvPicPr>
            <a:picLocks noChangeAspect="1"/>
          </p:cNvPicPr>
          <p:nvPr/>
        </p:nvPicPr>
        <p:blipFill rotWithShape="1">
          <a:blip r:embed="rId7"/>
          <a:srcRect r="51961"/>
          <a:stretch/>
        </p:blipFill>
        <p:spPr>
          <a:xfrm>
            <a:off x="6678989" y="3876430"/>
            <a:ext cx="1684443" cy="1518022"/>
          </a:xfrm>
          <a:prstGeom prst="rect">
            <a:avLst/>
          </a:prstGeom>
        </p:spPr>
      </p:pic>
      <p:sp>
        <p:nvSpPr>
          <p:cNvPr id="2" name="TextBox 1">
            <a:extLst>
              <a:ext uri="{FF2B5EF4-FFF2-40B4-BE49-F238E27FC236}">
                <a16:creationId xmlns:a16="http://schemas.microsoft.com/office/drawing/2014/main" id="{931AF042-9DBB-476E-A0BD-D6E3BAC570DD}"/>
              </a:ext>
            </a:extLst>
          </p:cNvPr>
          <p:cNvSpPr txBox="1"/>
          <p:nvPr/>
        </p:nvSpPr>
        <p:spPr>
          <a:xfrm>
            <a:off x="8420589" y="4173239"/>
            <a:ext cx="997132" cy="369332"/>
          </a:xfrm>
          <a:prstGeom prst="rect">
            <a:avLst/>
          </a:prstGeom>
          <a:noFill/>
        </p:spPr>
        <p:txBody>
          <a:bodyPr wrap="none" rtlCol="0">
            <a:spAutoFit/>
          </a:bodyPr>
          <a:lstStyle/>
          <a:p>
            <a:r>
              <a:rPr lang="en-GB" dirty="0"/>
              <a:t>For code</a:t>
            </a:r>
          </a:p>
        </p:txBody>
      </p:sp>
      <p:pic>
        <p:nvPicPr>
          <p:cNvPr id="3" name="Picture 2">
            <a:extLst>
              <a:ext uri="{FF2B5EF4-FFF2-40B4-BE49-F238E27FC236}">
                <a16:creationId xmlns:a16="http://schemas.microsoft.com/office/drawing/2014/main" id="{08F7F804-7ED4-4315-8190-88A1506F9A33}"/>
              </a:ext>
            </a:extLst>
          </p:cNvPr>
          <p:cNvPicPr>
            <a:picLocks noChangeAspect="1"/>
          </p:cNvPicPr>
          <p:nvPr/>
        </p:nvPicPr>
        <p:blipFill>
          <a:blip r:embed="rId8"/>
          <a:stretch>
            <a:fillRect/>
          </a:stretch>
        </p:blipFill>
        <p:spPr>
          <a:xfrm>
            <a:off x="6641754" y="5815834"/>
            <a:ext cx="3052261" cy="457051"/>
          </a:xfrm>
          <a:prstGeom prst="rect">
            <a:avLst/>
          </a:prstGeom>
        </p:spPr>
      </p:pic>
      <p:sp>
        <p:nvSpPr>
          <p:cNvPr id="12" name="TextBox 11">
            <a:extLst>
              <a:ext uri="{FF2B5EF4-FFF2-40B4-BE49-F238E27FC236}">
                <a16:creationId xmlns:a16="http://schemas.microsoft.com/office/drawing/2014/main" id="{2F3A4C9B-9192-4AC4-A267-D3C31BF19955}"/>
              </a:ext>
            </a:extLst>
          </p:cNvPr>
          <p:cNvSpPr txBox="1"/>
          <p:nvPr/>
        </p:nvSpPr>
        <p:spPr>
          <a:xfrm>
            <a:off x="6578493" y="6278220"/>
            <a:ext cx="2984856" cy="369332"/>
          </a:xfrm>
          <a:prstGeom prst="rect">
            <a:avLst/>
          </a:prstGeom>
          <a:noFill/>
        </p:spPr>
        <p:txBody>
          <a:bodyPr wrap="none" rtlCol="0">
            <a:spAutoFit/>
          </a:bodyPr>
          <a:lstStyle/>
          <a:p>
            <a:r>
              <a:rPr lang="en-GB" dirty="0"/>
              <a:t>For keeping/sharing protocols</a:t>
            </a:r>
          </a:p>
        </p:txBody>
      </p:sp>
    </p:spTree>
    <p:extLst>
      <p:ext uri="{BB962C8B-B14F-4D97-AF65-F5344CB8AC3E}">
        <p14:creationId xmlns:p14="http://schemas.microsoft.com/office/powerpoint/2010/main" val="36414235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1"/>
          <p:cNvSpPr txBox="1">
            <a:spLocks/>
          </p:cNvSpPr>
          <p:nvPr/>
        </p:nvSpPr>
        <p:spPr bwMode="auto">
          <a:xfrm>
            <a:off x="3604261" y="193664"/>
            <a:ext cx="6097088" cy="60744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1" fontAlgn="base" hangingPunct="1">
              <a:lnSpc>
                <a:spcPct val="90000"/>
              </a:lnSpc>
              <a:spcBef>
                <a:spcPct val="0"/>
              </a:spcBef>
              <a:spcAft>
                <a:spcPct val="0"/>
              </a:spcAft>
              <a:defRPr lang="en-GB" sz="3200" kern="1200" dirty="0">
                <a:solidFill>
                  <a:schemeClr val="tx1"/>
                </a:solidFill>
                <a:latin typeface="+mj-lt"/>
                <a:ea typeface="ＭＳ Ｐゴシック" charset="-128"/>
                <a:cs typeface="ＭＳ Ｐゴシック" charset="-128"/>
              </a:defRPr>
            </a:lvl1pPr>
            <a:lvl2pPr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2pPr>
            <a:lvl3pPr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3pPr>
            <a:lvl4pPr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4pPr>
            <a:lvl5pPr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5pPr>
            <a:lvl6pPr marL="457200"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6pPr>
            <a:lvl7pPr marL="914400"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7pPr>
            <a:lvl8pPr marL="1371600"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8pPr>
            <a:lvl9pPr marL="1828800"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9pPr>
          </a:lstStyle>
          <a:p>
            <a:endParaRPr lang="en-GB" sz="2800" kern="0">
              <a:solidFill>
                <a:srgbClr val="0070C0"/>
              </a:solidFill>
              <a:latin typeface="Arial" panose="020B0604020202020204" pitchFamily="34" charset="0"/>
              <a:cs typeface="Arial" panose="020B0604020202020204" pitchFamily="34" charset="0"/>
            </a:endParaRPr>
          </a:p>
        </p:txBody>
      </p:sp>
      <p:sp>
        <p:nvSpPr>
          <p:cNvPr id="85" name="Title 1"/>
          <p:cNvSpPr>
            <a:spLocks noGrp="1"/>
          </p:cNvSpPr>
          <p:nvPr>
            <p:ph type="title"/>
          </p:nvPr>
        </p:nvSpPr>
        <p:spPr>
          <a:xfrm>
            <a:off x="406641" y="186921"/>
            <a:ext cx="8319247" cy="1220256"/>
          </a:xfrm>
        </p:spPr>
        <p:txBody>
          <a:bodyPr>
            <a:normAutofit/>
          </a:bodyPr>
          <a:lstStyle/>
          <a:p>
            <a:r>
              <a:rPr lang="en-GB" sz="4000" b="1">
                <a:solidFill>
                  <a:srgbClr val="0070C0"/>
                </a:solidFill>
              </a:rPr>
              <a:t>How do I choose an ELN?</a:t>
            </a:r>
            <a:endParaRPr lang="en-GB" sz="4000" b="1">
              <a:solidFill>
                <a:srgbClr val="0070C0"/>
              </a:solidFill>
              <a:cs typeface="Calibri Light"/>
            </a:endParaRPr>
          </a:p>
        </p:txBody>
      </p:sp>
      <p:sp>
        <p:nvSpPr>
          <p:cNvPr id="4" name="TextBox 3">
            <a:extLst>
              <a:ext uri="{FF2B5EF4-FFF2-40B4-BE49-F238E27FC236}">
                <a16:creationId xmlns:a16="http://schemas.microsoft.com/office/drawing/2014/main" id="{362A5A70-A6D8-4364-9AC6-173B7BE1B7C0}"/>
              </a:ext>
            </a:extLst>
          </p:cNvPr>
          <p:cNvSpPr txBox="1"/>
          <p:nvPr/>
        </p:nvSpPr>
        <p:spPr>
          <a:xfrm>
            <a:off x="8498542" y="6499412"/>
            <a:ext cx="216945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0070C0"/>
                </a:solidFill>
              </a:rPr>
              <a:t>bio_rdm@ed.ac.uk</a:t>
            </a:r>
            <a:r>
              <a:rPr lang="en-US">
                <a:solidFill>
                  <a:srgbClr val="0070C0"/>
                </a:solidFill>
                <a:cs typeface="Calibri"/>
              </a:rPr>
              <a:t>​</a:t>
            </a:r>
            <a:endParaRPr lang="en-US">
              <a:solidFill>
                <a:srgbClr val="0070C0"/>
              </a:solidFill>
            </a:endParaRPr>
          </a:p>
        </p:txBody>
      </p:sp>
      <p:sp>
        <p:nvSpPr>
          <p:cNvPr id="2" name="TextBox 1">
            <a:extLst>
              <a:ext uri="{FF2B5EF4-FFF2-40B4-BE49-F238E27FC236}">
                <a16:creationId xmlns:a16="http://schemas.microsoft.com/office/drawing/2014/main" id="{F93C9E9B-1D7C-490A-AA93-E32C504ABB55}"/>
              </a:ext>
            </a:extLst>
          </p:cNvPr>
          <p:cNvSpPr txBox="1"/>
          <p:nvPr/>
        </p:nvSpPr>
        <p:spPr>
          <a:xfrm>
            <a:off x="3297783" y="1627642"/>
            <a:ext cx="5149220" cy="523220"/>
          </a:xfrm>
          <a:prstGeom prst="rect">
            <a:avLst/>
          </a:prstGeom>
          <a:noFill/>
          <a:ln>
            <a:noFill/>
          </a:ln>
        </p:spPr>
        <p:txBody>
          <a:bodyPr wrap="square" rtlCol="0">
            <a:spAutoFit/>
          </a:bodyPr>
          <a:lstStyle/>
          <a:p>
            <a:r>
              <a:rPr lang="en-GB" sz="2800">
                <a:solidFill>
                  <a:srgbClr val="0070C0"/>
                </a:solidFill>
              </a:rPr>
              <a:t>Does my group already use one?</a:t>
            </a:r>
          </a:p>
        </p:txBody>
      </p:sp>
      <p:sp>
        <p:nvSpPr>
          <p:cNvPr id="8" name="TextBox 7">
            <a:extLst>
              <a:ext uri="{FF2B5EF4-FFF2-40B4-BE49-F238E27FC236}">
                <a16:creationId xmlns:a16="http://schemas.microsoft.com/office/drawing/2014/main" id="{A9BFE4DE-A282-4799-B170-EB0FB1B1AB7B}"/>
              </a:ext>
            </a:extLst>
          </p:cNvPr>
          <p:cNvSpPr txBox="1"/>
          <p:nvPr/>
        </p:nvSpPr>
        <p:spPr>
          <a:xfrm>
            <a:off x="3948384" y="3525755"/>
            <a:ext cx="1924009" cy="461665"/>
          </a:xfrm>
          <a:prstGeom prst="rect">
            <a:avLst/>
          </a:prstGeom>
          <a:noFill/>
          <a:ln>
            <a:noFill/>
          </a:ln>
        </p:spPr>
        <p:txBody>
          <a:bodyPr wrap="square" rtlCol="0">
            <a:spAutoFit/>
          </a:bodyPr>
          <a:lstStyle/>
          <a:p>
            <a:r>
              <a:rPr lang="en-GB" sz="2400">
                <a:solidFill>
                  <a:srgbClr val="0070C0"/>
                </a:solidFill>
              </a:rPr>
              <a:t>Use that one!</a:t>
            </a:r>
          </a:p>
        </p:txBody>
      </p:sp>
      <p:sp>
        <p:nvSpPr>
          <p:cNvPr id="9" name="Arrow: Down 8">
            <a:extLst>
              <a:ext uri="{FF2B5EF4-FFF2-40B4-BE49-F238E27FC236}">
                <a16:creationId xmlns:a16="http://schemas.microsoft.com/office/drawing/2014/main" id="{6ACD634A-27C7-4850-8CAE-95825F63F099}"/>
              </a:ext>
            </a:extLst>
          </p:cNvPr>
          <p:cNvSpPr/>
          <p:nvPr/>
        </p:nvSpPr>
        <p:spPr>
          <a:xfrm>
            <a:off x="4629162" y="2371327"/>
            <a:ext cx="432620" cy="93797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0070C0"/>
              </a:solidFill>
            </a:endParaRPr>
          </a:p>
        </p:txBody>
      </p:sp>
      <p:sp>
        <p:nvSpPr>
          <p:cNvPr id="10" name="Arrow: Down 9">
            <a:extLst>
              <a:ext uri="{FF2B5EF4-FFF2-40B4-BE49-F238E27FC236}">
                <a16:creationId xmlns:a16="http://schemas.microsoft.com/office/drawing/2014/main" id="{B9D760E7-2458-40D2-89BD-616FE7DA0670}"/>
              </a:ext>
            </a:extLst>
          </p:cNvPr>
          <p:cNvSpPr/>
          <p:nvPr/>
        </p:nvSpPr>
        <p:spPr>
          <a:xfrm>
            <a:off x="6598276" y="2371326"/>
            <a:ext cx="484340" cy="93797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0070C0"/>
              </a:solidFill>
            </a:endParaRPr>
          </a:p>
        </p:txBody>
      </p:sp>
      <p:sp>
        <p:nvSpPr>
          <p:cNvPr id="11" name="TextBox 10">
            <a:extLst>
              <a:ext uri="{FF2B5EF4-FFF2-40B4-BE49-F238E27FC236}">
                <a16:creationId xmlns:a16="http://schemas.microsoft.com/office/drawing/2014/main" id="{24EE00EF-2789-42ED-B92B-BC4FDB5BD5A9}"/>
              </a:ext>
            </a:extLst>
          </p:cNvPr>
          <p:cNvSpPr txBox="1"/>
          <p:nvPr/>
        </p:nvSpPr>
        <p:spPr>
          <a:xfrm>
            <a:off x="3850832" y="2509304"/>
            <a:ext cx="652615" cy="523220"/>
          </a:xfrm>
          <a:prstGeom prst="rect">
            <a:avLst/>
          </a:prstGeom>
          <a:noFill/>
        </p:spPr>
        <p:txBody>
          <a:bodyPr wrap="none" rtlCol="0">
            <a:spAutoFit/>
          </a:bodyPr>
          <a:lstStyle/>
          <a:p>
            <a:r>
              <a:rPr lang="en-GB" sz="2800">
                <a:solidFill>
                  <a:schemeClr val="accent6">
                    <a:lumMod val="75000"/>
                  </a:schemeClr>
                </a:solidFill>
              </a:rPr>
              <a:t>Yes</a:t>
            </a:r>
            <a:endParaRPr lang="en-GB" sz="2400">
              <a:solidFill>
                <a:schemeClr val="accent6">
                  <a:lumMod val="75000"/>
                </a:schemeClr>
              </a:solidFill>
            </a:endParaRPr>
          </a:p>
        </p:txBody>
      </p:sp>
      <p:sp>
        <p:nvSpPr>
          <p:cNvPr id="17" name="TextBox 16">
            <a:extLst>
              <a:ext uri="{FF2B5EF4-FFF2-40B4-BE49-F238E27FC236}">
                <a16:creationId xmlns:a16="http://schemas.microsoft.com/office/drawing/2014/main" id="{AA16023F-8B39-48EB-BF1D-8E2507310345}"/>
              </a:ext>
            </a:extLst>
          </p:cNvPr>
          <p:cNvSpPr txBox="1"/>
          <p:nvPr/>
        </p:nvSpPr>
        <p:spPr>
          <a:xfrm>
            <a:off x="7162596" y="2501614"/>
            <a:ext cx="606256" cy="523220"/>
          </a:xfrm>
          <a:prstGeom prst="rect">
            <a:avLst/>
          </a:prstGeom>
          <a:noFill/>
        </p:spPr>
        <p:txBody>
          <a:bodyPr wrap="none" rtlCol="0">
            <a:spAutoFit/>
          </a:bodyPr>
          <a:lstStyle/>
          <a:p>
            <a:r>
              <a:rPr lang="en-GB" sz="2800">
                <a:solidFill>
                  <a:srgbClr val="7030A0"/>
                </a:solidFill>
              </a:rPr>
              <a:t>No</a:t>
            </a:r>
          </a:p>
        </p:txBody>
      </p:sp>
      <p:sp>
        <p:nvSpPr>
          <p:cNvPr id="18" name="TextBox 17">
            <a:extLst>
              <a:ext uri="{FF2B5EF4-FFF2-40B4-BE49-F238E27FC236}">
                <a16:creationId xmlns:a16="http://schemas.microsoft.com/office/drawing/2014/main" id="{B8E8D4B0-C64D-44A1-BA58-13CD5484A7B1}"/>
              </a:ext>
            </a:extLst>
          </p:cNvPr>
          <p:cNvSpPr txBox="1"/>
          <p:nvPr/>
        </p:nvSpPr>
        <p:spPr>
          <a:xfrm>
            <a:off x="6898584" y="3518681"/>
            <a:ext cx="3732432" cy="2308324"/>
          </a:xfrm>
          <a:prstGeom prst="rect">
            <a:avLst/>
          </a:prstGeom>
          <a:noFill/>
          <a:ln>
            <a:noFill/>
          </a:ln>
        </p:spPr>
        <p:txBody>
          <a:bodyPr wrap="square" rtlCol="0">
            <a:spAutoFit/>
          </a:bodyPr>
          <a:lstStyle/>
          <a:p>
            <a:r>
              <a:rPr lang="en-GB" dirty="0">
                <a:solidFill>
                  <a:srgbClr val="0070C0"/>
                </a:solidFill>
              </a:rPr>
              <a:t>Things to take into account:</a:t>
            </a:r>
          </a:p>
          <a:p>
            <a:pPr marL="285750" indent="-285750">
              <a:buFont typeface="Arial" panose="020B0604020202020204" pitchFamily="34" charset="0"/>
              <a:buChar char="•"/>
            </a:pPr>
            <a:r>
              <a:rPr lang="en-GB" dirty="0">
                <a:solidFill>
                  <a:srgbClr val="0070C0"/>
                </a:solidFill>
              </a:rPr>
              <a:t>Cost</a:t>
            </a:r>
          </a:p>
          <a:p>
            <a:pPr marL="285750" indent="-285750">
              <a:buFont typeface="Arial" panose="020B0604020202020204" pitchFamily="34" charset="0"/>
              <a:buChar char="•"/>
            </a:pPr>
            <a:r>
              <a:rPr lang="en-GB" dirty="0">
                <a:solidFill>
                  <a:srgbClr val="0070C0"/>
                </a:solidFill>
              </a:rPr>
              <a:t>Traceable? (data cannot be deleted and are time stamped)</a:t>
            </a:r>
          </a:p>
          <a:p>
            <a:pPr marL="285750" indent="-285750">
              <a:buFont typeface="Arial" panose="020B0604020202020204" pitchFamily="34" charset="0"/>
              <a:buChar char="•"/>
            </a:pPr>
            <a:r>
              <a:rPr lang="en-GB" dirty="0">
                <a:solidFill>
                  <a:srgbClr val="0070C0"/>
                </a:solidFill>
              </a:rPr>
              <a:t>Where are the servers located?</a:t>
            </a:r>
          </a:p>
          <a:p>
            <a:pPr marL="285750" indent="-285750">
              <a:buFont typeface="Arial" panose="020B0604020202020204" pitchFamily="34" charset="0"/>
              <a:buChar char="•"/>
            </a:pPr>
            <a:r>
              <a:rPr lang="en-GB" dirty="0">
                <a:solidFill>
                  <a:srgbClr val="0070C0"/>
                </a:solidFill>
              </a:rPr>
              <a:t>Can the data be downloaded?</a:t>
            </a:r>
          </a:p>
          <a:p>
            <a:pPr marL="285750" indent="-285750">
              <a:buFont typeface="Arial" panose="020B0604020202020204" pitchFamily="34" charset="0"/>
              <a:buChar char="•"/>
            </a:pPr>
            <a:r>
              <a:rPr lang="en-GB" dirty="0">
                <a:solidFill>
                  <a:srgbClr val="0070C0"/>
                </a:solidFill>
              </a:rPr>
              <a:t>What happens to the data when someone leaves the group?</a:t>
            </a:r>
          </a:p>
        </p:txBody>
      </p:sp>
    </p:spTree>
    <p:extLst>
      <p:ext uri="{BB962C8B-B14F-4D97-AF65-F5344CB8AC3E}">
        <p14:creationId xmlns:p14="http://schemas.microsoft.com/office/powerpoint/2010/main" val="11101942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enchling More than Doubles Customer Base for the Second Consecutive Year">
            <a:extLst>
              <a:ext uri="{FF2B5EF4-FFF2-40B4-BE49-F238E27FC236}">
                <a16:creationId xmlns:a16="http://schemas.microsoft.com/office/drawing/2014/main" id="{70925EFD-C09C-402F-AF10-600729723BB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95557" y="4601391"/>
            <a:ext cx="2477730" cy="1302099"/>
          </a:xfrm>
          <a:prstGeom prst="rect">
            <a:avLst/>
          </a:prstGeom>
          <a:noFill/>
          <a:extLst>
            <a:ext uri="{909E8E84-426E-40DD-AFC4-6F175D3DCCD1}">
              <a14:hiddenFill xmlns:a14="http://schemas.microsoft.com/office/drawing/2010/main">
                <a:solidFill>
                  <a:srgbClr val="FFFFFF"/>
                </a:solidFill>
              </a14:hiddenFill>
            </a:ext>
          </a:extLst>
        </p:spPr>
      </p:pic>
      <p:sp>
        <p:nvSpPr>
          <p:cNvPr id="85" name="Title 1"/>
          <p:cNvSpPr>
            <a:spLocks noGrp="1"/>
          </p:cNvSpPr>
          <p:nvPr>
            <p:ph type="title"/>
          </p:nvPr>
        </p:nvSpPr>
        <p:spPr>
          <a:xfrm>
            <a:off x="380323" y="391119"/>
            <a:ext cx="8229600" cy="852704"/>
          </a:xfrm>
        </p:spPr>
        <p:txBody>
          <a:bodyPr>
            <a:normAutofit/>
          </a:bodyPr>
          <a:lstStyle/>
          <a:p>
            <a:pPr algn="ctr"/>
            <a:r>
              <a:rPr lang="en-GB" sz="4000">
                <a:solidFill>
                  <a:srgbClr val="0070C0"/>
                </a:solidFill>
              </a:rPr>
              <a:t>ELNs Resources from BioRDM</a:t>
            </a:r>
            <a:endParaRPr lang="en-GB" sz="4000">
              <a:solidFill>
                <a:srgbClr val="0070C0"/>
              </a:solidFill>
              <a:cs typeface="Calibri Light"/>
            </a:endParaRPr>
          </a:p>
        </p:txBody>
      </p:sp>
      <p:sp>
        <p:nvSpPr>
          <p:cNvPr id="3" name="TextBox 2">
            <a:extLst>
              <a:ext uri="{FF2B5EF4-FFF2-40B4-BE49-F238E27FC236}">
                <a16:creationId xmlns:a16="http://schemas.microsoft.com/office/drawing/2014/main" id="{7E9E667A-6FD6-48D8-8AD6-F99570F6DFC5}"/>
              </a:ext>
            </a:extLst>
          </p:cNvPr>
          <p:cNvSpPr txBox="1"/>
          <p:nvPr/>
        </p:nvSpPr>
        <p:spPr>
          <a:xfrm>
            <a:off x="8498542" y="6499412"/>
            <a:ext cx="216945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0070C0"/>
                </a:solidFill>
              </a:rPr>
              <a:t>bio_rdm@ed.ac.uk</a:t>
            </a:r>
            <a:r>
              <a:rPr lang="en-US">
                <a:solidFill>
                  <a:srgbClr val="0070C0"/>
                </a:solidFill>
                <a:cs typeface="Calibri"/>
              </a:rPr>
              <a:t>​</a:t>
            </a:r>
            <a:endParaRPr lang="en-US">
              <a:solidFill>
                <a:srgbClr val="0070C0"/>
              </a:solidFill>
            </a:endParaRPr>
          </a:p>
        </p:txBody>
      </p:sp>
      <p:sp>
        <p:nvSpPr>
          <p:cNvPr id="13" name="TextBox 12">
            <a:extLst>
              <a:ext uri="{FF2B5EF4-FFF2-40B4-BE49-F238E27FC236}">
                <a16:creationId xmlns:a16="http://schemas.microsoft.com/office/drawing/2014/main" id="{148B4842-B51B-4C38-8FD1-3E16962053E2}"/>
              </a:ext>
            </a:extLst>
          </p:cNvPr>
          <p:cNvSpPr txBox="1"/>
          <p:nvPr/>
        </p:nvSpPr>
        <p:spPr>
          <a:xfrm>
            <a:off x="2625213" y="4275577"/>
            <a:ext cx="7585587" cy="369332"/>
          </a:xfrm>
          <a:prstGeom prst="rect">
            <a:avLst/>
          </a:prstGeom>
          <a:noFill/>
        </p:spPr>
        <p:txBody>
          <a:bodyPr wrap="square">
            <a:spAutoFit/>
          </a:bodyPr>
          <a:lstStyle/>
          <a:p>
            <a:r>
              <a:rPr lang="en-GB">
                <a:solidFill>
                  <a:srgbClr val="0070C0"/>
                </a:solidFill>
                <a:hlinkClick r:id="rId4"/>
              </a:rPr>
              <a:t>https://www.wiki.ed.ac.uk/display/RDMS/Benchling+tutorial+and+resources</a:t>
            </a:r>
            <a:r>
              <a:rPr lang="en-GB">
                <a:solidFill>
                  <a:srgbClr val="0070C0"/>
                </a:solidFill>
              </a:rPr>
              <a:t> </a:t>
            </a:r>
          </a:p>
        </p:txBody>
      </p:sp>
      <p:sp>
        <p:nvSpPr>
          <p:cNvPr id="16" name="TextBox 15">
            <a:extLst>
              <a:ext uri="{FF2B5EF4-FFF2-40B4-BE49-F238E27FC236}">
                <a16:creationId xmlns:a16="http://schemas.microsoft.com/office/drawing/2014/main" id="{580023F2-0AF1-421D-A1FE-63124E74381E}"/>
              </a:ext>
            </a:extLst>
          </p:cNvPr>
          <p:cNvSpPr txBox="1"/>
          <p:nvPr/>
        </p:nvSpPr>
        <p:spPr>
          <a:xfrm>
            <a:off x="2767776" y="2217515"/>
            <a:ext cx="7851056" cy="369332"/>
          </a:xfrm>
          <a:prstGeom prst="rect">
            <a:avLst/>
          </a:prstGeom>
          <a:noFill/>
        </p:spPr>
        <p:txBody>
          <a:bodyPr wrap="square">
            <a:spAutoFit/>
          </a:bodyPr>
          <a:lstStyle/>
          <a:p>
            <a:r>
              <a:rPr lang="en-GB">
                <a:solidFill>
                  <a:srgbClr val="0070C0"/>
                </a:solidFill>
                <a:hlinkClick r:id="rId5"/>
              </a:rPr>
              <a:t>https://www.wiki.ed.ac.uk/x/f0SkGw</a:t>
            </a:r>
            <a:r>
              <a:rPr lang="pl-PL">
                <a:solidFill>
                  <a:srgbClr val="0070C0"/>
                </a:solidFill>
              </a:rPr>
              <a:t> </a:t>
            </a:r>
            <a:endParaRPr lang="en-GB">
              <a:solidFill>
                <a:srgbClr val="0070C0"/>
              </a:solidFill>
            </a:endParaRPr>
          </a:p>
        </p:txBody>
      </p:sp>
      <p:sp>
        <p:nvSpPr>
          <p:cNvPr id="6" name="TextBox 5">
            <a:extLst>
              <a:ext uri="{FF2B5EF4-FFF2-40B4-BE49-F238E27FC236}">
                <a16:creationId xmlns:a16="http://schemas.microsoft.com/office/drawing/2014/main" id="{1C85E417-D3D6-49FB-8B2A-639937D2DD33}"/>
              </a:ext>
            </a:extLst>
          </p:cNvPr>
          <p:cNvSpPr txBox="1"/>
          <p:nvPr/>
        </p:nvSpPr>
        <p:spPr>
          <a:xfrm>
            <a:off x="1981199" y="3740790"/>
            <a:ext cx="3162404" cy="369332"/>
          </a:xfrm>
          <a:prstGeom prst="rect">
            <a:avLst/>
          </a:prstGeom>
          <a:noFill/>
        </p:spPr>
        <p:txBody>
          <a:bodyPr wrap="none" rtlCol="0">
            <a:spAutoFit/>
          </a:bodyPr>
          <a:lstStyle/>
          <a:p>
            <a:r>
              <a:rPr lang="en-GB">
                <a:solidFill>
                  <a:srgbClr val="0070C0"/>
                </a:solidFill>
              </a:rPr>
              <a:t>Hands-on tutorial on Benchling:</a:t>
            </a:r>
          </a:p>
        </p:txBody>
      </p:sp>
      <p:sp>
        <p:nvSpPr>
          <p:cNvPr id="12" name="Arrow: Down 11">
            <a:extLst>
              <a:ext uri="{FF2B5EF4-FFF2-40B4-BE49-F238E27FC236}">
                <a16:creationId xmlns:a16="http://schemas.microsoft.com/office/drawing/2014/main" id="{D3BC35EB-7A92-4A51-978D-11CF40447A3C}"/>
              </a:ext>
            </a:extLst>
          </p:cNvPr>
          <p:cNvSpPr/>
          <p:nvPr/>
        </p:nvSpPr>
        <p:spPr>
          <a:xfrm rot="13951887">
            <a:off x="2266331" y="2713704"/>
            <a:ext cx="427704" cy="50144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0070C0"/>
              </a:solidFill>
            </a:endParaRPr>
          </a:p>
        </p:txBody>
      </p:sp>
      <p:sp>
        <p:nvSpPr>
          <p:cNvPr id="15" name="Arrow: Down 14">
            <a:extLst>
              <a:ext uri="{FF2B5EF4-FFF2-40B4-BE49-F238E27FC236}">
                <a16:creationId xmlns:a16="http://schemas.microsoft.com/office/drawing/2014/main" id="{62E3AF04-104A-4EA7-AADE-93EE6EF576C2}"/>
              </a:ext>
            </a:extLst>
          </p:cNvPr>
          <p:cNvSpPr/>
          <p:nvPr/>
        </p:nvSpPr>
        <p:spPr>
          <a:xfrm rot="18206047">
            <a:off x="2226864" y="1815232"/>
            <a:ext cx="427704" cy="50144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0070C0"/>
              </a:solidFill>
            </a:endParaRPr>
          </a:p>
        </p:txBody>
      </p:sp>
      <p:pic>
        <p:nvPicPr>
          <p:cNvPr id="22" name="Picture 21">
            <a:extLst>
              <a:ext uri="{FF2B5EF4-FFF2-40B4-BE49-F238E27FC236}">
                <a16:creationId xmlns:a16="http://schemas.microsoft.com/office/drawing/2014/main" id="{79F83737-C9A4-42E3-B113-DE63239EBC0C}"/>
              </a:ext>
            </a:extLst>
          </p:cNvPr>
          <p:cNvPicPr>
            <a:picLocks noChangeAspect="1"/>
          </p:cNvPicPr>
          <p:nvPr/>
        </p:nvPicPr>
        <p:blipFill>
          <a:blip r:embed="rId6"/>
          <a:stretch>
            <a:fillRect/>
          </a:stretch>
        </p:blipFill>
        <p:spPr>
          <a:xfrm flipH="1">
            <a:off x="6415232" y="1749347"/>
            <a:ext cx="516739" cy="1383912"/>
          </a:xfrm>
          <a:prstGeom prst="rect">
            <a:avLst/>
          </a:prstGeom>
        </p:spPr>
      </p:pic>
    </p:spTree>
    <p:extLst>
      <p:ext uri="{BB962C8B-B14F-4D97-AF65-F5344CB8AC3E}">
        <p14:creationId xmlns:p14="http://schemas.microsoft.com/office/powerpoint/2010/main" val="4075249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8676" y="2663036"/>
            <a:ext cx="5810950" cy="1015663"/>
          </a:xfrm>
          <a:prstGeom prst="rect">
            <a:avLst/>
          </a:prstGeom>
        </p:spPr>
        <p:txBody>
          <a:bodyPr wrap="none">
            <a:spAutoFit/>
          </a:bodyPr>
          <a:lstStyle/>
          <a:p>
            <a:r>
              <a:rPr lang="pl-PL" sz="6000">
                <a:solidFill>
                  <a:srgbClr val="0070C0"/>
                </a:solidFill>
              </a:rPr>
              <a:t>Working with files</a:t>
            </a:r>
            <a:endParaRPr lang="en-GB" sz="6000">
              <a:solidFill>
                <a:srgbClr val="0070C0"/>
              </a:solidFill>
            </a:endParaRPr>
          </a:p>
        </p:txBody>
      </p:sp>
    </p:spTree>
    <p:extLst>
      <p:ext uri="{BB962C8B-B14F-4D97-AF65-F5344CB8AC3E}">
        <p14:creationId xmlns:p14="http://schemas.microsoft.com/office/powerpoint/2010/main" val="16308471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F90627F8-4A14-1643-A887-04CD18B4FF11}"/>
              </a:ext>
            </a:extLst>
          </p:cNvPr>
          <p:cNvPicPr>
            <a:picLocks noChangeAspect="1"/>
          </p:cNvPicPr>
          <p:nvPr/>
        </p:nvPicPr>
        <p:blipFill rotWithShape="1">
          <a:blip r:embed="rId2">
            <a:extLst>
              <a:ext uri="{28A0092B-C50C-407E-A947-70E740481C1C}">
                <a14:useLocalDpi xmlns:a14="http://schemas.microsoft.com/office/drawing/2010/main" val="0"/>
              </a:ext>
            </a:extLst>
          </a:blip>
          <a:srcRect l="12940" t="5206" r="12285" b="9124"/>
          <a:stretch/>
        </p:blipFill>
        <p:spPr>
          <a:xfrm>
            <a:off x="2343002" y="1147676"/>
            <a:ext cx="7582046" cy="4855573"/>
          </a:xfrm>
          <a:prstGeom prst="rect">
            <a:avLst/>
          </a:prstGeom>
        </p:spPr>
      </p:pic>
      <p:sp>
        <p:nvSpPr>
          <p:cNvPr id="4" name="TextBox 3">
            <a:extLst>
              <a:ext uri="{FF2B5EF4-FFF2-40B4-BE49-F238E27FC236}">
                <a16:creationId xmlns:a16="http://schemas.microsoft.com/office/drawing/2014/main" id="{0E438164-4DB1-4C47-B854-138D904993BB}"/>
              </a:ext>
            </a:extLst>
          </p:cNvPr>
          <p:cNvSpPr txBox="1"/>
          <p:nvPr/>
        </p:nvSpPr>
        <p:spPr>
          <a:xfrm>
            <a:off x="187279" y="0"/>
            <a:ext cx="4767459" cy="769441"/>
          </a:xfrm>
          <a:prstGeom prst="rect">
            <a:avLst/>
          </a:prstGeom>
          <a:noFill/>
        </p:spPr>
        <p:txBody>
          <a:bodyPr wrap="none" rtlCol="0">
            <a:spAutoFit/>
          </a:bodyPr>
          <a:lstStyle/>
          <a:p>
            <a:r>
              <a:rPr lang="en-GB" sz="4400">
                <a:solidFill>
                  <a:srgbClr val="0070C0"/>
                </a:solidFill>
              </a:rPr>
              <a:t>Project organization</a:t>
            </a:r>
            <a:endParaRPr lang="en-GB" sz="4000">
              <a:solidFill>
                <a:srgbClr val="0070C0"/>
              </a:solidFill>
            </a:endParaRPr>
          </a:p>
        </p:txBody>
      </p:sp>
      <p:sp>
        <p:nvSpPr>
          <p:cNvPr id="9" name="Rectangle 8">
            <a:extLst>
              <a:ext uri="{FF2B5EF4-FFF2-40B4-BE49-F238E27FC236}">
                <a16:creationId xmlns:a16="http://schemas.microsoft.com/office/drawing/2014/main" id="{246CE134-0A16-344C-9733-9C37179972B0}"/>
              </a:ext>
            </a:extLst>
          </p:cNvPr>
          <p:cNvSpPr/>
          <p:nvPr/>
        </p:nvSpPr>
        <p:spPr>
          <a:xfrm>
            <a:off x="7344304" y="6317597"/>
            <a:ext cx="3476366" cy="464871"/>
          </a:xfrm>
          <a:prstGeom prst="rect">
            <a:avLst/>
          </a:prstGeom>
        </p:spPr>
        <p:txBody>
          <a:bodyPr wrap="square">
            <a:spAutoFit/>
          </a:bodyPr>
          <a:lstStyle/>
          <a:p>
            <a:pPr>
              <a:lnSpc>
                <a:spcPct val="150000"/>
              </a:lnSpc>
            </a:pPr>
            <a:r>
              <a:rPr lang="en-GB" i="1">
                <a:solidFill>
                  <a:srgbClr val="0070C0"/>
                </a:solidFill>
              </a:rPr>
              <a:t>Figure credits: Andrés Romanowski</a:t>
            </a:r>
            <a:endParaRPr lang="en-GB">
              <a:solidFill>
                <a:srgbClr val="0070C0"/>
              </a:solidFill>
            </a:endParaRPr>
          </a:p>
        </p:txBody>
      </p:sp>
    </p:spTree>
    <p:extLst>
      <p:ext uri="{BB962C8B-B14F-4D97-AF65-F5344CB8AC3E}">
        <p14:creationId xmlns:p14="http://schemas.microsoft.com/office/powerpoint/2010/main" val="77312793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912821" y="1828371"/>
            <a:ext cx="8837169" cy="3108543"/>
          </a:xfrm>
          <a:prstGeom prst="rect">
            <a:avLst/>
          </a:prstGeom>
          <a:noFill/>
        </p:spPr>
        <p:txBody>
          <a:bodyPr wrap="square">
            <a:spAutoFit/>
          </a:bodyPr>
          <a:lstStyle/>
          <a:p>
            <a:r>
              <a:rPr lang="en-GB" sz="2800">
                <a:solidFill>
                  <a:srgbClr val="0070C0"/>
                </a:solidFill>
              </a:rPr>
              <a:t>Consistent naming and organization of files in folders has two main goals:</a:t>
            </a:r>
            <a:endParaRPr lang="pl-PL" sz="2800">
              <a:solidFill>
                <a:srgbClr val="0070C0"/>
              </a:solidFill>
            </a:endParaRPr>
          </a:p>
          <a:p>
            <a:endParaRPr lang="en-GB" sz="2800">
              <a:solidFill>
                <a:srgbClr val="0070C0"/>
              </a:solidFill>
            </a:endParaRPr>
          </a:p>
          <a:p>
            <a:pPr marL="457200" indent="-457200">
              <a:buFont typeface="Arial" panose="020B0604020202020204" pitchFamily="34" charset="0"/>
              <a:buChar char="•"/>
            </a:pPr>
            <a:r>
              <a:rPr lang="pl-PL" sz="2800">
                <a:solidFill>
                  <a:srgbClr val="0070C0"/>
                </a:solidFill>
              </a:rPr>
              <a:t>F</a:t>
            </a:r>
            <a:r>
              <a:rPr lang="en-GB" sz="2800" err="1">
                <a:solidFill>
                  <a:srgbClr val="0070C0"/>
                </a:solidFill>
              </a:rPr>
              <a:t>ind</a:t>
            </a:r>
            <a:r>
              <a:rPr lang="en-GB" sz="2800">
                <a:solidFill>
                  <a:srgbClr val="0070C0"/>
                </a:solidFill>
              </a:rPr>
              <a:t> files</a:t>
            </a:r>
            <a:r>
              <a:rPr lang="pl-PL" sz="2800">
                <a:solidFill>
                  <a:srgbClr val="0070C0"/>
                </a:solidFill>
              </a:rPr>
              <a:t> quickly</a:t>
            </a:r>
            <a:endParaRPr lang="en-GB" sz="2800">
              <a:solidFill>
                <a:srgbClr val="0070C0"/>
              </a:solidFill>
            </a:endParaRPr>
          </a:p>
          <a:p>
            <a:pPr marL="457200" indent="-457200">
              <a:buFont typeface="Arial" panose="020B0604020202020204" pitchFamily="34" charset="0"/>
              <a:buChar char="•"/>
            </a:pPr>
            <a:r>
              <a:rPr lang="en-GB" sz="2800">
                <a:solidFill>
                  <a:srgbClr val="0070C0"/>
                </a:solidFill>
              </a:rPr>
              <a:t>Ability to tell the file content without opening it</a:t>
            </a:r>
          </a:p>
          <a:p>
            <a:pPr marL="457200" indent="-457200">
              <a:buFont typeface="Arial" panose="020B0604020202020204" pitchFamily="34" charset="0"/>
              <a:buChar char="•"/>
            </a:pPr>
            <a:endParaRPr lang="en-GB" sz="2800">
              <a:solidFill>
                <a:srgbClr val="0070C0"/>
              </a:solidFill>
            </a:endParaRPr>
          </a:p>
          <a:p>
            <a:endParaRPr lang="en-GB" sz="2800">
              <a:solidFill>
                <a:srgbClr val="0070C0"/>
              </a:solidFill>
            </a:endParaRPr>
          </a:p>
        </p:txBody>
      </p:sp>
    </p:spTree>
    <p:extLst>
      <p:ext uri="{BB962C8B-B14F-4D97-AF65-F5344CB8AC3E}">
        <p14:creationId xmlns:p14="http://schemas.microsoft.com/office/powerpoint/2010/main" val="3087295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BA876-9561-462B-89F2-FFD0BB8C58F1}"/>
              </a:ext>
            </a:extLst>
          </p:cNvPr>
          <p:cNvSpPr>
            <a:spLocks noGrp="1"/>
          </p:cNvSpPr>
          <p:nvPr>
            <p:ph type="title"/>
          </p:nvPr>
        </p:nvSpPr>
        <p:spPr>
          <a:xfrm>
            <a:off x="965199" y="851517"/>
            <a:ext cx="5130795" cy="1461778"/>
          </a:xfrm>
        </p:spPr>
        <p:txBody>
          <a:bodyPr>
            <a:normAutofit/>
          </a:bodyPr>
          <a:lstStyle/>
          <a:p>
            <a:r>
              <a:rPr lang="en-GB" sz="4000"/>
              <a:t>Open Science</a:t>
            </a:r>
          </a:p>
        </p:txBody>
      </p:sp>
      <p:sp>
        <p:nvSpPr>
          <p:cNvPr id="3" name="Content Placeholder 2">
            <a:extLst>
              <a:ext uri="{FF2B5EF4-FFF2-40B4-BE49-F238E27FC236}">
                <a16:creationId xmlns:a16="http://schemas.microsoft.com/office/drawing/2014/main" id="{32BDDAC9-35A8-4328-B5EA-8844C448EBC3}"/>
              </a:ext>
            </a:extLst>
          </p:cNvPr>
          <p:cNvSpPr>
            <a:spLocks noGrp="1"/>
          </p:cNvSpPr>
          <p:nvPr>
            <p:ph idx="1"/>
          </p:nvPr>
        </p:nvSpPr>
        <p:spPr>
          <a:xfrm>
            <a:off x="965200" y="2470248"/>
            <a:ext cx="4048344" cy="3536236"/>
          </a:xfrm>
        </p:spPr>
        <p:txBody>
          <a:bodyPr>
            <a:normAutofit/>
          </a:bodyPr>
          <a:lstStyle/>
          <a:p>
            <a:pPr marL="0" indent="0">
              <a:buNone/>
            </a:pPr>
            <a:endParaRPr lang="en-GB" sz="2400"/>
          </a:p>
          <a:p>
            <a:pPr marL="0" indent="0">
              <a:buNone/>
            </a:pPr>
            <a:endParaRPr lang="pl-PL" sz="2400"/>
          </a:p>
          <a:p>
            <a:pPr marL="0" indent="0">
              <a:buNone/>
            </a:pPr>
            <a:r>
              <a:rPr lang="en-GB" sz="2400"/>
              <a:t>Open science is transparent and accessible knowledge </a:t>
            </a:r>
            <a:endParaRPr lang="pl-PL" sz="2400"/>
          </a:p>
          <a:p>
            <a:pPr marL="0" indent="0">
              <a:buNone/>
            </a:pPr>
            <a:r>
              <a:rPr lang="en-GB" sz="2400"/>
              <a:t>that is shared and developed </a:t>
            </a:r>
            <a:endParaRPr lang="pl-PL" sz="2400"/>
          </a:p>
          <a:p>
            <a:pPr marL="0" indent="0">
              <a:buNone/>
            </a:pPr>
            <a:r>
              <a:rPr lang="en-GB" sz="2400"/>
              <a:t>through collaborative networks.</a:t>
            </a:r>
          </a:p>
          <a:p>
            <a:pPr marL="0" indent="0">
              <a:buNone/>
            </a:pPr>
            <a:endParaRPr lang="en-GB" sz="2400"/>
          </a:p>
        </p:txBody>
      </p:sp>
      <p:sp>
        <p:nvSpPr>
          <p:cNvPr id="31" name="Freeform: Shape 30">
            <a:extLst>
              <a:ext uri="{FF2B5EF4-FFF2-40B4-BE49-F238E27FC236}">
                <a16:creationId xmlns:a16="http://schemas.microsoft.com/office/drawing/2014/main" id="{62A38935-BB53-4DF7-A56E-48DD25B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1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4 h 5154967"/>
              <a:gd name="connsiteX37" fmla="*/ 1625714 w 6184806"/>
              <a:gd name="connsiteY37" fmla="*/ 109244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1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1"/>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4"/>
                  <a:pt x="2445216" y="109244"/>
                </a:cubicBezTo>
                <a:cubicBezTo>
                  <a:pt x="1625714" y="109244"/>
                  <a:pt x="1625714" y="109244"/>
                  <a:pt x="1625714" y="109244"/>
                </a:cubicBezTo>
                <a:cubicBezTo>
                  <a:pt x="1572615" y="109244"/>
                  <a:pt x="1524825" y="137459"/>
                  <a:pt x="1498276" y="183309"/>
                </a:cubicBezTo>
                <a:cubicBezTo>
                  <a:pt x="1089410" y="890450"/>
                  <a:pt x="1089410" y="890450"/>
                  <a:pt x="1089410" y="890450"/>
                </a:cubicBezTo>
                <a:cubicBezTo>
                  <a:pt x="1062860" y="934537"/>
                  <a:pt x="1062860" y="990968"/>
                  <a:pt x="1089410" y="1035054"/>
                </a:cubicBezTo>
                <a:cubicBezTo>
                  <a:pt x="1498276" y="1742196"/>
                  <a:pt x="1498276" y="1742196"/>
                  <a:pt x="1498276" y="1742196"/>
                </a:cubicBezTo>
                <a:cubicBezTo>
                  <a:pt x="1511551" y="1765121"/>
                  <a:pt x="1530135" y="1783637"/>
                  <a:pt x="1552039" y="1796421"/>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Graphic 4" descr="Unlock with solid fill">
            <a:extLst>
              <a:ext uri="{FF2B5EF4-FFF2-40B4-BE49-F238E27FC236}">
                <a16:creationId xmlns:a16="http://schemas.microsoft.com/office/drawing/2014/main" id="{9AE8233F-980D-4B4E-97AE-75879E60928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35330" y="2105470"/>
            <a:ext cx="3217333" cy="3217333"/>
          </a:xfrm>
          <a:prstGeom prst="rect">
            <a:avLst/>
          </a:prstGeom>
        </p:spPr>
      </p:pic>
    </p:spTree>
    <p:extLst>
      <p:ext uri="{BB962C8B-B14F-4D97-AF65-F5344CB8AC3E}">
        <p14:creationId xmlns:p14="http://schemas.microsoft.com/office/powerpoint/2010/main" val="420556816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948099" y="1355649"/>
            <a:ext cx="9084175" cy="3108543"/>
          </a:xfrm>
          <a:prstGeom prst="rect">
            <a:avLst/>
          </a:prstGeom>
          <a:noFill/>
        </p:spPr>
        <p:txBody>
          <a:bodyPr wrap="square">
            <a:spAutoFit/>
          </a:bodyPr>
          <a:lstStyle/>
          <a:p>
            <a:r>
              <a:rPr lang="en-GB" sz="2800">
                <a:solidFill>
                  <a:srgbClr val="0070C0"/>
                </a:solidFill>
              </a:rPr>
              <a:t>It is important to develop standardized, naming</a:t>
            </a:r>
            <a:r>
              <a:rPr lang="pl-PL" sz="2800">
                <a:solidFill>
                  <a:srgbClr val="0070C0"/>
                </a:solidFill>
              </a:rPr>
              <a:t> </a:t>
            </a:r>
            <a:r>
              <a:rPr lang="en-GB" sz="2800">
                <a:solidFill>
                  <a:srgbClr val="0070C0"/>
                </a:solidFill>
              </a:rPr>
              <a:t>convention</a:t>
            </a:r>
            <a:endParaRPr lang="pl-PL" sz="2800">
              <a:solidFill>
                <a:srgbClr val="0070C0"/>
              </a:solidFill>
            </a:endParaRPr>
          </a:p>
          <a:p>
            <a:pPr marL="457200" indent="-457200">
              <a:buFont typeface="Arial" panose="020B0604020202020204" pitchFamily="34" charset="0"/>
              <a:buChar char="•"/>
            </a:pPr>
            <a:endParaRPr lang="pl-PL" sz="2800">
              <a:solidFill>
                <a:srgbClr val="0070C0"/>
              </a:solidFill>
            </a:endParaRPr>
          </a:p>
          <a:p>
            <a:pPr marL="457200" indent="-457200">
              <a:buFont typeface="Arial" panose="020B0604020202020204" pitchFamily="34" charset="0"/>
              <a:buChar char="•"/>
            </a:pPr>
            <a:r>
              <a:rPr lang="pl-PL" sz="2800">
                <a:solidFill>
                  <a:srgbClr val="0070C0"/>
                </a:solidFill>
              </a:rPr>
              <a:t>consistent  </a:t>
            </a:r>
          </a:p>
          <a:p>
            <a:pPr marL="457200" indent="-457200">
              <a:buFont typeface="Arial" panose="020B0604020202020204" pitchFamily="34" charset="0"/>
              <a:buChar char="•"/>
            </a:pPr>
            <a:r>
              <a:rPr lang="pl-PL" sz="2800">
                <a:solidFill>
                  <a:srgbClr val="0070C0"/>
                </a:solidFill>
              </a:rPr>
              <a:t>encoding of experimental factors</a:t>
            </a:r>
          </a:p>
          <a:p>
            <a:pPr marL="457200" indent="-457200">
              <a:buFont typeface="Arial" panose="020B0604020202020204" pitchFamily="34" charset="0"/>
              <a:buChar char="•"/>
            </a:pPr>
            <a:r>
              <a:rPr lang="en-GB" sz="2800">
                <a:solidFill>
                  <a:srgbClr val="0070C0"/>
                </a:solidFill>
              </a:rPr>
              <a:t>meaningful to you and your collaborators</a:t>
            </a:r>
            <a:endParaRPr lang="pl-PL" sz="2800">
              <a:solidFill>
                <a:srgbClr val="0070C0"/>
              </a:solidFill>
            </a:endParaRPr>
          </a:p>
          <a:p>
            <a:pPr marL="457200" indent="-457200">
              <a:buFont typeface="Arial" panose="020B0604020202020204" pitchFamily="34" charset="0"/>
              <a:buChar char="•"/>
            </a:pPr>
            <a:r>
              <a:rPr lang="en-GB" sz="2800">
                <a:solidFill>
                  <a:srgbClr val="0070C0"/>
                </a:solidFill>
              </a:rPr>
              <a:t>give you a sense of the content</a:t>
            </a:r>
            <a:endParaRPr lang="pl-PL" sz="2800">
              <a:solidFill>
                <a:srgbClr val="0070C0"/>
              </a:solidFill>
            </a:endParaRPr>
          </a:p>
          <a:p>
            <a:pPr marL="457200" indent="-457200">
              <a:buFont typeface="Arial" panose="020B0604020202020204" pitchFamily="34" charset="0"/>
              <a:buChar char="•"/>
            </a:pPr>
            <a:r>
              <a:rPr lang="en-GB" sz="2800">
                <a:solidFill>
                  <a:srgbClr val="0070C0"/>
                </a:solidFill>
              </a:rPr>
              <a:t>easily identify if something is missing</a:t>
            </a:r>
          </a:p>
        </p:txBody>
      </p:sp>
    </p:spTree>
    <p:extLst>
      <p:ext uri="{BB962C8B-B14F-4D97-AF65-F5344CB8AC3E}">
        <p14:creationId xmlns:p14="http://schemas.microsoft.com/office/powerpoint/2010/main" val="77670930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758403" y="1213551"/>
            <a:ext cx="9751569" cy="5386090"/>
          </a:xfrm>
          <a:prstGeom prst="rect">
            <a:avLst/>
          </a:prstGeom>
          <a:noFill/>
        </p:spPr>
        <p:txBody>
          <a:bodyPr wrap="square" lIns="91440" tIns="45720" rIns="91440" bIns="45720" anchor="t">
            <a:spAutoFit/>
          </a:bodyPr>
          <a:lstStyle/>
          <a:p>
            <a:pPr algn="just"/>
            <a:r>
              <a:rPr lang="en-GB" sz="2800" u="sng" dirty="0">
                <a:solidFill>
                  <a:srgbClr val="0070C0"/>
                </a:solidFill>
              </a:rPr>
              <a:t>Do’s:</a:t>
            </a:r>
            <a:endParaRPr lang="pl-PL" sz="2800" u="sng" dirty="0">
              <a:solidFill>
                <a:srgbClr val="0070C0"/>
              </a:solidFill>
            </a:endParaRPr>
          </a:p>
          <a:p>
            <a:pPr algn="just"/>
            <a:endParaRPr lang="en-GB" sz="2800" u="sng" dirty="0">
              <a:solidFill>
                <a:srgbClr val="0070C0"/>
              </a:solidFill>
            </a:endParaRPr>
          </a:p>
          <a:p>
            <a:pPr marL="457200" indent="-457200">
              <a:buFont typeface="Arial" panose="020B0604020202020204" pitchFamily="34" charset="0"/>
              <a:buChar char="•"/>
            </a:pPr>
            <a:r>
              <a:rPr lang="pl-PL" sz="2800" dirty="0">
                <a:solidFill>
                  <a:srgbClr val="0070C0"/>
                </a:solidFill>
              </a:rPr>
              <a:t>Include date in the name.</a:t>
            </a:r>
            <a:br>
              <a:rPr lang="pl-PL" sz="2800" dirty="0"/>
            </a:br>
            <a:br>
              <a:rPr lang="pl-PL" sz="2800" dirty="0"/>
            </a:br>
            <a:r>
              <a:rPr lang="en-GB" sz="2400" dirty="0">
                <a:solidFill>
                  <a:srgbClr val="0070C0"/>
                </a:solidFill>
              </a:rPr>
              <a:t>Use ISO format: YYYY-MM-DD</a:t>
            </a:r>
            <a:r>
              <a:rPr lang="pl-PL" sz="2400" dirty="0">
                <a:solidFill>
                  <a:srgbClr val="0070C0"/>
                </a:solidFill>
              </a:rPr>
              <a:t> or YYYYMMDD</a:t>
            </a:r>
            <a:endParaRPr lang="en-GB" sz="2400" dirty="0">
              <a:solidFill>
                <a:srgbClr val="0070C0"/>
              </a:solidFill>
            </a:endParaRPr>
          </a:p>
          <a:p>
            <a:r>
              <a:rPr lang="en-GB" sz="2400" dirty="0">
                <a:solidFill>
                  <a:srgbClr val="0070C0"/>
                </a:solidFill>
              </a:rPr>
              <a:t>	</a:t>
            </a:r>
            <a:r>
              <a:rPr lang="pl-PL" sz="2400" dirty="0">
                <a:solidFill>
                  <a:srgbClr val="0070C0"/>
                </a:solidFill>
              </a:rPr>
              <a:t>e</a:t>
            </a:r>
            <a:r>
              <a:rPr lang="en-GB" sz="2400" dirty="0">
                <a:solidFill>
                  <a:srgbClr val="0070C0"/>
                </a:solidFill>
              </a:rPr>
              <a:t>.</a:t>
            </a:r>
            <a:r>
              <a:rPr lang="pl-PL" sz="2400" dirty="0">
                <a:solidFill>
                  <a:srgbClr val="0070C0"/>
                </a:solidFill>
              </a:rPr>
              <a:t>g. 202</a:t>
            </a:r>
            <a:r>
              <a:rPr lang="en-GB" sz="2400" dirty="0">
                <a:solidFill>
                  <a:srgbClr val="0070C0"/>
                </a:solidFill>
              </a:rPr>
              <a:t>41106</a:t>
            </a:r>
            <a:br>
              <a:rPr lang="pl-PL" sz="2400" dirty="0"/>
            </a:br>
            <a:br>
              <a:rPr lang="pl-PL" sz="2400" dirty="0"/>
            </a:br>
            <a:r>
              <a:rPr lang="pl-PL" sz="2400" dirty="0">
                <a:solidFill>
                  <a:srgbClr val="0070C0"/>
                </a:solidFill>
              </a:rPr>
              <a:t>Add date at</a:t>
            </a:r>
            <a:r>
              <a:rPr lang="en-GB" sz="2400" dirty="0">
                <a:solidFill>
                  <a:srgbClr val="0070C0"/>
                </a:solidFill>
              </a:rPr>
              <a:t> the end of the file UNLESS you organize files chronologically</a:t>
            </a:r>
            <a:endParaRPr lang="en-GB" sz="2800" dirty="0">
              <a:solidFill>
                <a:srgbClr val="0070C0"/>
              </a:solidFill>
            </a:endParaRPr>
          </a:p>
          <a:p>
            <a:pPr marL="457200" indent="-457200" algn="just">
              <a:buFont typeface="Arial" panose="020B0604020202020204" pitchFamily="34" charset="0"/>
              <a:buChar char="•"/>
            </a:pPr>
            <a:endParaRPr lang="pl-PL" sz="2800" dirty="0">
              <a:solidFill>
                <a:srgbClr val="0070C0"/>
              </a:solidFill>
            </a:endParaRPr>
          </a:p>
          <a:p>
            <a:pPr marL="457200" indent="-457200">
              <a:buFont typeface="Arial" panose="020B0604020202020204" pitchFamily="34" charset="0"/>
              <a:buChar char="•"/>
            </a:pPr>
            <a:r>
              <a:rPr lang="en-GB" sz="2800" dirty="0">
                <a:solidFill>
                  <a:srgbClr val="0070C0"/>
                </a:solidFill>
              </a:rPr>
              <a:t>Include version number (if applicable)</a:t>
            </a:r>
            <a:r>
              <a:rPr lang="pl-PL" sz="2800" dirty="0">
                <a:solidFill>
                  <a:srgbClr val="0070C0"/>
                </a:solidFill>
              </a:rPr>
              <a:t> (orthogonal to date)</a:t>
            </a:r>
            <a:br>
              <a:rPr lang="pl-PL" sz="2800" dirty="0"/>
            </a:br>
            <a:br>
              <a:rPr lang="pl-PL" sz="2800" dirty="0"/>
            </a:br>
            <a:r>
              <a:rPr lang="pl-PL" sz="2400" dirty="0">
                <a:solidFill>
                  <a:srgbClr val="0070C0"/>
                </a:solidFill>
              </a:rPr>
              <a:t>U</a:t>
            </a:r>
            <a:r>
              <a:rPr lang="en-GB" sz="2400" dirty="0">
                <a:solidFill>
                  <a:srgbClr val="0070C0"/>
                </a:solidFill>
              </a:rPr>
              <a:t>se leading zeroes (i.e.: v005 instead of v5)</a:t>
            </a:r>
            <a:endParaRPr lang="en-GB" sz="2400" dirty="0">
              <a:solidFill>
                <a:srgbClr val="0070C0"/>
              </a:solidFill>
              <a:cs typeface="Calibri"/>
            </a:endParaRPr>
          </a:p>
          <a:p>
            <a:pPr marL="457200" indent="-457200" algn="just">
              <a:buFont typeface="Arial" panose="020B0604020202020204" pitchFamily="34" charset="0"/>
              <a:buChar char="•"/>
            </a:pPr>
            <a:endParaRPr lang="en-GB" sz="2800" dirty="0">
              <a:solidFill>
                <a:srgbClr val="0070C0"/>
              </a:solidFill>
            </a:endParaRPr>
          </a:p>
        </p:txBody>
      </p:sp>
      <p:sp>
        <p:nvSpPr>
          <p:cNvPr id="4" name="TextBox 3">
            <a:extLst>
              <a:ext uri="{FF2B5EF4-FFF2-40B4-BE49-F238E27FC236}">
                <a16:creationId xmlns:a16="http://schemas.microsoft.com/office/drawing/2014/main" id="{F4B0FDD5-5348-354F-A378-7241F2AF057B}"/>
              </a:ext>
            </a:extLst>
          </p:cNvPr>
          <p:cNvSpPr txBox="1"/>
          <p:nvPr/>
        </p:nvSpPr>
        <p:spPr>
          <a:xfrm>
            <a:off x="2003831" y="444110"/>
            <a:ext cx="3023585" cy="769441"/>
          </a:xfrm>
          <a:prstGeom prst="rect">
            <a:avLst/>
          </a:prstGeom>
          <a:noFill/>
        </p:spPr>
        <p:txBody>
          <a:bodyPr wrap="none" rtlCol="0">
            <a:spAutoFit/>
          </a:bodyPr>
          <a:lstStyle/>
          <a:p>
            <a:pPr algn="ctr"/>
            <a:r>
              <a:rPr lang="en-GB" sz="4400">
                <a:solidFill>
                  <a:srgbClr val="0070C0"/>
                </a:solidFill>
              </a:rPr>
              <a:t>Naming files</a:t>
            </a:r>
          </a:p>
        </p:txBody>
      </p:sp>
    </p:spTree>
    <p:extLst>
      <p:ext uri="{BB962C8B-B14F-4D97-AF65-F5344CB8AC3E}">
        <p14:creationId xmlns:p14="http://schemas.microsoft.com/office/powerpoint/2010/main" val="27412609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847780" y="1379400"/>
            <a:ext cx="9751569" cy="5693866"/>
          </a:xfrm>
          <a:prstGeom prst="rect">
            <a:avLst/>
          </a:prstGeom>
          <a:noFill/>
        </p:spPr>
        <p:txBody>
          <a:bodyPr wrap="square" lIns="91440" tIns="45720" rIns="91440" bIns="45720" anchor="t">
            <a:spAutoFit/>
          </a:bodyPr>
          <a:lstStyle/>
          <a:p>
            <a:pPr algn="just"/>
            <a:r>
              <a:rPr lang="en-GB" sz="2800" u="sng">
                <a:solidFill>
                  <a:srgbClr val="0070C0"/>
                </a:solidFill>
              </a:rPr>
              <a:t>Do’s:</a:t>
            </a:r>
            <a:endParaRPr lang="pl-PL" sz="2800" u="sng">
              <a:solidFill>
                <a:srgbClr val="0070C0"/>
              </a:solidFill>
            </a:endParaRPr>
          </a:p>
          <a:p>
            <a:pPr algn="just"/>
            <a:endParaRPr lang="en-GB" sz="2800">
              <a:solidFill>
                <a:srgbClr val="0070C0"/>
              </a:solidFill>
            </a:endParaRPr>
          </a:p>
          <a:p>
            <a:pPr marL="457200" indent="-457200">
              <a:buFont typeface="Arial" panose="020B0604020202020204" pitchFamily="34" charset="0"/>
              <a:buChar char="•"/>
            </a:pPr>
            <a:r>
              <a:rPr lang="pl-PL" sz="2800">
                <a:solidFill>
                  <a:srgbClr val="0070C0"/>
                </a:solidFill>
              </a:rPr>
              <a:t>Encode biological or experimental relevant information, concisely, data category, etc. </a:t>
            </a:r>
            <a:br>
              <a:rPr lang="pl-PL" sz="2800"/>
            </a:br>
            <a:r>
              <a:rPr lang="pl-PL" sz="2800">
                <a:solidFill>
                  <a:srgbClr val="0070C0"/>
                </a:solidFill>
              </a:rPr>
              <a:t>Example information to include:</a:t>
            </a:r>
            <a:endParaRPr lang="pl-PL" sz="2800">
              <a:solidFill>
                <a:srgbClr val="0070C0"/>
              </a:solidFill>
              <a:cs typeface="Calibri"/>
            </a:endParaRPr>
          </a:p>
          <a:p>
            <a:pPr marL="914400" lvl="1" indent="-457200">
              <a:buFont typeface="Arial" panose="020B0604020202020204" pitchFamily="34" charset="0"/>
              <a:buChar char="•"/>
            </a:pPr>
            <a:r>
              <a:rPr lang="pl-PL" sz="2800">
                <a:solidFill>
                  <a:srgbClr val="0070C0"/>
                </a:solidFill>
              </a:rPr>
              <a:t>sample, site, patient id</a:t>
            </a:r>
            <a:endParaRPr lang="pl-PL" sz="2800">
              <a:solidFill>
                <a:srgbClr val="0070C0"/>
              </a:solidFill>
              <a:cs typeface="Calibri"/>
            </a:endParaRPr>
          </a:p>
          <a:p>
            <a:pPr marL="914400" lvl="1" indent="-457200">
              <a:buFont typeface="Arial" panose="020B0604020202020204" pitchFamily="34" charset="0"/>
              <a:buChar char="•"/>
            </a:pPr>
            <a:r>
              <a:rPr lang="pl-PL" sz="2800">
                <a:solidFill>
                  <a:srgbClr val="0070C0"/>
                </a:solidFill>
              </a:rPr>
              <a:t>drug treatments, doses, names</a:t>
            </a:r>
            <a:endParaRPr lang="pl-PL" sz="2800">
              <a:solidFill>
                <a:srgbClr val="0070C0"/>
              </a:solidFill>
              <a:cs typeface="Calibri"/>
            </a:endParaRPr>
          </a:p>
          <a:p>
            <a:pPr marL="914400" lvl="1" indent="-457200">
              <a:buFont typeface="Arial" panose="020B0604020202020204" pitchFamily="34" charset="0"/>
              <a:buChar char="•"/>
            </a:pPr>
            <a:r>
              <a:rPr lang="pl-PL" sz="2800">
                <a:solidFill>
                  <a:srgbClr val="0070C0"/>
                </a:solidFill>
              </a:rPr>
              <a:t>environmental conditions</a:t>
            </a:r>
            <a:endParaRPr lang="pl-PL" sz="2800">
              <a:solidFill>
                <a:srgbClr val="0070C0"/>
              </a:solidFill>
              <a:cs typeface="Calibri"/>
            </a:endParaRPr>
          </a:p>
          <a:p>
            <a:pPr marL="914400" lvl="1" indent="-457200">
              <a:buFont typeface="Arial" panose="020B0604020202020204" pitchFamily="34" charset="0"/>
              <a:buChar char="•"/>
            </a:pPr>
            <a:r>
              <a:rPr lang="pl-PL" sz="2800">
                <a:solidFill>
                  <a:srgbClr val="0070C0"/>
                </a:solidFill>
              </a:rPr>
              <a:t>genotypes, markers, </a:t>
            </a:r>
            <a:endParaRPr lang="pl-PL" sz="2800">
              <a:solidFill>
                <a:srgbClr val="0070C0"/>
              </a:solidFill>
              <a:cs typeface="Calibri"/>
            </a:endParaRPr>
          </a:p>
          <a:p>
            <a:pPr marL="914400" lvl="1" indent="-457200">
              <a:buFont typeface="Arial" panose="020B0604020202020204" pitchFamily="34" charset="0"/>
              <a:buChar char="•"/>
            </a:pPr>
            <a:r>
              <a:rPr lang="pl-PL" sz="2800">
                <a:solidFill>
                  <a:srgbClr val="0070C0"/>
                </a:solidFill>
              </a:rPr>
              <a:t>technique</a:t>
            </a:r>
            <a:endParaRPr lang="pl-PL" sz="2800">
              <a:solidFill>
                <a:srgbClr val="0070C0"/>
              </a:solidFill>
              <a:cs typeface="Calibri"/>
            </a:endParaRPr>
          </a:p>
          <a:p>
            <a:pPr marL="914400" lvl="1" indent="-457200">
              <a:buFont typeface="Arial" panose="020B0604020202020204" pitchFamily="34" charset="0"/>
              <a:buChar char="•"/>
            </a:pPr>
            <a:r>
              <a:rPr lang="pl-PL" sz="2800">
                <a:solidFill>
                  <a:srgbClr val="0070C0"/>
                </a:solidFill>
              </a:rPr>
              <a:t>Data operation: normalized, cleaned, detrended, clustered</a:t>
            </a:r>
            <a:br>
              <a:rPr lang="pl-PL" sz="2800"/>
            </a:br>
            <a:br>
              <a:rPr lang="pl-PL" sz="2800"/>
            </a:br>
            <a:endParaRPr lang="pl-PL" sz="2800">
              <a:solidFill>
                <a:srgbClr val="0070C0"/>
              </a:solidFill>
            </a:endParaRPr>
          </a:p>
        </p:txBody>
      </p:sp>
      <p:sp>
        <p:nvSpPr>
          <p:cNvPr id="4" name="TextBox 3">
            <a:extLst>
              <a:ext uri="{FF2B5EF4-FFF2-40B4-BE49-F238E27FC236}">
                <a16:creationId xmlns:a16="http://schemas.microsoft.com/office/drawing/2014/main" id="{F4B0FDD5-5348-354F-A378-7241F2AF057B}"/>
              </a:ext>
            </a:extLst>
          </p:cNvPr>
          <p:cNvSpPr txBox="1"/>
          <p:nvPr/>
        </p:nvSpPr>
        <p:spPr>
          <a:xfrm>
            <a:off x="2003831" y="444110"/>
            <a:ext cx="3023585" cy="769441"/>
          </a:xfrm>
          <a:prstGeom prst="rect">
            <a:avLst/>
          </a:prstGeom>
          <a:noFill/>
        </p:spPr>
        <p:txBody>
          <a:bodyPr wrap="none" rtlCol="0">
            <a:spAutoFit/>
          </a:bodyPr>
          <a:lstStyle/>
          <a:p>
            <a:pPr algn="ctr"/>
            <a:r>
              <a:rPr lang="en-GB" sz="4400">
                <a:solidFill>
                  <a:srgbClr val="0070C0"/>
                </a:solidFill>
              </a:rPr>
              <a:t>Naming files</a:t>
            </a:r>
          </a:p>
        </p:txBody>
      </p:sp>
      <p:sp>
        <p:nvSpPr>
          <p:cNvPr id="2" name="AutoShape 2" descr="https://ukc-powerpoint.officeapps.live.com/pods/GetClipboardImage.ashx?Id=51889de8-bc80-4fe3-aca5-8c0eaa0ec97f&amp;DC=GUK5&amp;pkey=c806b55a-11b2-41be-a035-22b34c4ed49b&amp;wdwaccluster=GUK5"/>
          <p:cNvSpPr>
            <a:spLocks noChangeAspect="1" noChangeArrowheads="1"/>
          </p:cNvSpPr>
          <p:nvPr/>
        </p:nvSpPr>
        <p:spPr bwMode="auto">
          <a:xfrm>
            <a:off x="2190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1522962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B0FDD5-5348-354F-A378-7241F2AF057B}"/>
              </a:ext>
            </a:extLst>
          </p:cNvPr>
          <p:cNvSpPr txBox="1"/>
          <p:nvPr/>
        </p:nvSpPr>
        <p:spPr>
          <a:xfrm>
            <a:off x="2003831" y="444110"/>
            <a:ext cx="3023585" cy="769441"/>
          </a:xfrm>
          <a:prstGeom prst="rect">
            <a:avLst/>
          </a:prstGeom>
          <a:noFill/>
        </p:spPr>
        <p:txBody>
          <a:bodyPr wrap="none" rtlCol="0">
            <a:spAutoFit/>
          </a:bodyPr>
          <a:lstStyle/>
          <a:p>
            <a:pPr algn="ctr"/>
            <a:r>
              <a:rPr lang="en-GB" sz="4400" dirty="0">
                <a:solidFill>
                  <a:srgbClr val="0070C0"/>
                </a:solidFill>
              </a:rPr>
              <a:t>Naming files</a:t>
            </a:r>
          </a:p>
        </p:txBody>
      </p:sp>
      <p:sp>
        <p:nvSpPr>
          <p:cNvPr id="4" name="Rectangle 3"/>
          <p:cNvSpPr/>
          <p:nvPr/>
        </p:nvSpPr>
        <p:spPr>
          <a:xfrm>
            <a:off x="1682750" y="1675190"/>
            <a:ext cx="6096000" cy="3508653"/>
          </a:xfrm>
          <a:prstGeom prst="rect">
            <a:avLst/>
          </a:prstGeom>
        </p:spPr>
        <p:txBody>
          <a:bodyPr lIns="91440" tIns="45720" rIns="91440" bIns="45720" anchor="t">
            <a:spAutoFit/>
          </a:bodyPr>
          <a:lstStyle/>
          <a:p>
            <a:r>
              <a:rPr lang="en-GB" sz="2400" dirty="0">
                <a:solidFill>
                  <a:schemeClr val="accent1"/>
                </a:solidFill>
              </a:rPr>
              <a:t>Example name:</a:t>
            </a:r>
          </a:p>
          <a:p>
            <a:endParaRPr lang="en-GB" dirty="0">
              <a:solidFill>
                <a:schemeClr val="accent1"/>
              </a:solidFill>
            </a:endParaRPr>
          </a:p>
          <a:p>
            <a:r>
              <a:rPr lang="en-GB" b="1" dirty="0">
                <a:solidFill>
                  <a:schemeClr val="accent1"/>
                </a:solidFill>
              </a:rPr>
              <a:t>LD_phyA_off_t04_2020-08-12_norm.xlsx</a:t>
            </a:r>
          </a:p>
          <a:p>
            <a:endParaRPr lang="en-GB" dirty="0">
              <a:solidFill>
                <a:schemeClr val="accent1"/>
              </a:solidFill>
            </a:endParaRPr>
          </a:p>
          <a:p>
            <a:r>
              <a:rPr lang="en-GB" dirty="0">
                <a:solidFill>
                  <a:schemeClr val="accent1"/>
                </a:solidFill>
              </a:rPr>
              <a:t>is a file that:</a:t>
            </a:r>
            <a:endParaRPr lang="en-GB" dirty="0">
              <a:solidFill>
                <a:schemeClr val="accent1"/>
              </a:solidFill>
              <a:ea typeface="Calibri"/>
              <a:cs typeface="Calibri"/>
            </a:endParaRPr>
          </a:p>
          <a:p>
            <a:endParaRPr lang="en-GB" dirty="0">
              <a:solidFill>
                <a:schemeClr val="accent1"/>
              </a:solidFill>
            </a:endParaRPr>
          </a:p>
          <a:p>
            <a:r>
              <a:rPr lang="en-GB" dirty="0">
                <a:solidFill>
                  <a:schemeClr val="accent1"/>
                </a:solidFill>
              </a:rPr>
              <a:t>from experiment in long day (LD)</a:t>
            </a:r>
          </a:p>
          <a:p>
            <a:r>
              <a:rPr lang="en-GB" dirty="0">
                <a:solidFill>
                  <a:schemeClr val="accent1"/>
                </a:solidFill>
              </a:rPr>
              <a:t>for genotype </a:t>
            </a:r>
            <a:r>
              <a:rPr lang="en-GB" dirty="0" err="1">
                <a:solidFill>
                  <a:schemeClr val="accent1"/>
                </a:solidFill>
              </a:rPr>
              <a:t>phyA</a:t>
            </a:r>
            <a:endParaRPr lang="en-GB" dirty="0">
              <a:solidFill>
                <a:schemeClr val="accent1"/>
              </a:solidFill>
            </a:endParaRPr>
          </a:p>
          <a:p>
            <a:r>
              <a:rPr lang="en-GB" dirty="0">
                <a:solidFill>
                  <a:schemeClr val="accent1"/>
                </a:solidFill>
              </a:rPr>
              <a:t>with media without sucrose (off)</a:t>
            </a:r>
          </a:p>
          <a:p>
            <a:r>
              <a:rPr lang="en-GB" dirty="0">
                <a:solidFill>
                  <a:schemeClr val="accent1"/>
                </a:solidFill>
              </a:rPr>
              <a:t>at timepoint 4 (t04)</a:t>
            </a:r>
            <a:endParaRPr lang="en-GB" dirty="0">
              <a:solidFill>
                <a:schemeClr val="accent1"/>
              </a:solidFill>
              <a:ea typeface="Calibri"/>
              <a:cs typeface="Calibri"/>
            </a:endParaRPr>
          </a:p>
          <a:p>
            <a:r>
              <a:rPr lang="en-GB" dirty="0">
                <a:solidFill>
                  <a:schemeClr val="accent1"/>
                </a:solidFill>
              </a:rPr>
              <a:t>normalized data (norm),</a:t>
            </a:r>
          </a:p>
          <a:p>
            <a:endParaRPr lang="en-GB" dirty="0">
              <a:solidFill>
                <a:schemeClr val="accent1"/>
              </a:solidFill>
            </a:endParaRPr>
          </a:p>
        </p:txBody>
      </p:sp>
    </p:spTree>
    <p:extLst>
      <p:ext uri="{BB962C8B-B14F-4D97-AF65-F5344CB8AC3E}">
        <p14:creationId xmlns:p14="http://schemas.microsoft.com/office/powerpoint/2010/main" val="134038056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847780" y="1379400"/>
            <a:ext cx="9751569" cy="2677656"/>
          </a:xfrm>
          <a:prstGeom prst="rect">
            <a:avLst/>
          </a:prstGeom>
          <a:noFill/>
        </p:spPr>
        <p:txBody>
          <a:bodyPr wrap="square">
            <a:spAutoFit/>
          </a:bodyPr>
          <a:lstStyle/>
          <a:p>
            <a:pPr algn="just"/>
            <a:r>
              <a:rPr lang="en-GB" sz="2800" u="sng">
                <a:solidFill>
                  <a:srgbClr val="0070C0"/>
                </a:solidFill>
              </a:rPr>
              <a:t>Do’s:</a:t>
            </a:r>
            <a:endParaRPr lang="pl-PL" sz="2800" u="sng">
              <a:solidFill>
                <a:srgbClr val="0070C0"/>
              </a:solidFill>
            </a:endParaRPr>
          </a:p>
          <a:p>
            <a:pPr algn="just"/>
            <a:endParaRPr lang="en-GB" sz="2800" u="sng">
              <a:solidFill>
                <a:srgbClr val="0070C0"/>
              </a:solidFill>
            </a:endParaRPr>
          </a:p>
          <a:p>
            <a:pPr marL="457200" indent="-457200">
              <a:buFont typeface="Arial" panose="020B0604020202020204" pitchFamily="34" charset="0"/>
              <a:buChar char="•"/>
            </a:pPr>
            <a:r>
              <a:rPr lang="pl-PL" sz="2800">
                <a:solidFill>
                  <a:srgbClr val="0070C0"/>
                </a:solidFill>
              </a:rPr>
              <a:t>Add leading zeros to numerical values</a:t>
            </a:r>
          </a:p>
          <a:p>
            <a:pPr marL="457200" indent="-457200">
              <a:buFont typeface="Arial" panose="020B0604020202020204" pitchFamily="34" charset="0"/>
              <a:buChar char="•"/>
            </a:pPr>
            <a:endParaRPr lang="pl-PL" sz="2800">
              <a:solidFill>
                <a:srgbClr val="0070C0"/>
              </a:solidFill>
            </a:endParaRPr>
          </a:p>
          <a:p>
            <a:pPr marL="457200" indent="-457200">
              <a:buFont typeface="Arial" panose="020B0604020202020204" pitchFamily="34" charset="0"/>
              <a:buChar char="•"/>
            </a:pPr>
            <a:r>
              <a:rPr lang="pl-PL" sz="2800">
                <a:solidFill>
                  <a:srgbClr val="0070C0"/>
                </a:solidFill>
              </a:rPr>
              <a:t>Add prefixes to numerical values: eg. S003, TR005</a:t>
            </a:r>
          </a:p>
          <a:p>
            <a:pPr marL="457200" indent="-457200">
              <a:buFont typeface="Arial" panose="020B0604020202020204" pitchFamily="34" charset="0"/>
              <a:buChar char="•"/>
            </a:pPr>
            <a:endParaRPr lang="en-GB" sz="2800">
              <a:solidFill>
                <a:srgbClr val="0070C0"/>
              </a:solidFill>
            </a:endParaRPr>
          </a:p>
        </p:txBody>
      </p:sp>
      <p:sp>
        <p:nvSpPr>
          <p:cNvPr id="4" name="TextBox 3">
            <a:extLst>
              <a:ext uri="{FF2B5EF4-FFF2-40B4-BE49-F238E27FC236}">
                <a16:creationId xmlns:a16="http://schemas.microsoft.com/office/drawing/2014/main" id="{F4B0FDD5-5348-354F-A378-7241F2AF057B}"/>
              </a:ext>
            </a:extLst>
          </p:cNvPr>
          <p:cNvSpPr txBox="1"/>
          <p:nvPr/>
        </p:nvSpPr>
        <p:spPr>
          <a:xfrm>
            <a:off x="2003831" y="444110"/>
            <a:ext cx="3023585" cy="769441"/>
          </a:xfrm>
          <a:prstGeom prst="rect">
            <a:avLst/>
          </a:prstGeom>
          <a:noFill/>
        </p:spPr>
        <p:txBody>
          <a:bodyPr wrap="none" rtlCol="0">
            <a:spAutoFit/>
          </a:bodyPr>
          <a:lstStyle/>
          <a:p>
            <a:pPr algn="ctr"/>
            <a:r>
              <a:rPr lang="en-GB" sz="4400">
                <a:solidFill>
                  <a:srgbClr val="0070C0"/>
                </a:solidFill>
              </a:rPr>
              <a:t>Naming files</a:t>
            </a:r>
          </a:p>
        </p:txBody>
      </p:sp>
    </p:spTree>
    <p:extLst>
      <p:ext uri="{BB962C8B-B14F-4D97-AF65-F5344CB8AC3E}">
        <p14:creationId xmlns:p14="http://schemas.microsoft.com/office/powerpoint/2010/main" val="80810836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847780" y="1379400"/>
            <a:ext cx="9751569" cy="3539430"/>
          </a:xfrm>
          <a:prstGeom prst="rect">
            <a:avLst/>
          </a:prstGeom>
          <a:noFill/>
        </p:spPr>
        <p:txBody>
          <a:bodyPr wrap="square" lIns="91440" tIns="45720" rIns="91440" bIns="45720" anchor="t">
            <a:spAutoFit/>
          </a:bodyPr>
          <a:lstStyle/>
          <a:p>
            <a:pPr algn="just"/>
            <a:r>
              <a:rPr lang="en-GB" sz="2800" u="sng">
                <a:solidFill>
                  <a:srgbClr val="0070C0"/>
                </a:solidFill>
              </a:rPr>
              <a:t>Do’s:</a:t>
            </a:r>
            <a:endParaRPr lang="pl-PL" sz="2800" u="sng">
              <a:solidFill>
                <a:srgbClr val="0070C0"/>
              </a:solidFill>
            </a:endParaRPr>
          </a:p>
          <a:p>
            <a:pPr algn="just"/>
            <a:endParaRPr lang="en-GB" sz="2800" u="sng">
              <a:solidFill>
                <a:srgbClr val="0070C0"/>
              </a:solidFill>
            </a:endParaRPr>
          </a:p>
          <a:p>
            <a:pPr marL="457200" indent="-457200">
              <a:buFont typeface="Arial" panose="020B0604020202020204" pitchFamily="34" charset="0"/>
              <a:buChar char="•"/>
            </a:pPr>
            <a:r>
              <a:rPr lang="en-GB" sz="2800">
                <a:solidFill>
                  <a:srgbClr val="0070C0"/>
                </a:solidFill>
              </a:rPr>
              <a:t>Make sure the file format extension is present at the end of the name (e.g. .docx, .</a:t>
            </a:r>
            <a:r>
              <a:rPr lang="en-GB" sz="2800" err="1">
                <a:solidFill>
                  <a:srgbClr val="0070C0"/>
                </a:solidFill>
              </a:rPr>
              <a:t>xls</a:t>
            </a:r>
            <a:r>
              <a:rPr lang="pl-PL" sz="2800">
                <a:solidFill>
                  <a:srgbClr val="0070C0"/>
                </a:solidFill>
              </a:rPr>
              <a:t>x</a:t>
            </a:r>
            <a:r>
              <a:rPr lang="en-GB" sz="2800">
                <a:solidFill>
                  <a:srgbClr val="0070C0"/>
                </a:solidFill>
              </a:rPr>
              <a:t>, .mov, .</a:t>
            </a:r>
            <a:r>
              <a:rPr lang="en-GB" sz="2800" err="1">
                <a:solidFill>
                  <a:srgbClr val="0070C0"/>
                </a:solidFill>
              </a:rPr>
              <a:t>tif</a:t>
            </a:r>
            <a:r>
              <a:rPr lang="en-GB" sz="2800">
                <a:solidFill>
                  <a:srgbClr val="0070C0"/>
                </a:solidFill>
              </a:rPr>
              <a:t>)</a:t>
            </a:r>
            <a:endParaRPr lang="pl-PL" sz="2800">
              <a:solidFill>
                <a:srgbClr val="0070C0"/>
              </a:solidFill>
            </a:endParaRPr>
          </a:p>
          <a:p>
            <a:pPr marL="457200" indent="-457200">
              <a:buFont typeface="Arial" panose="020B0604020202020204" pitchFamily="34" charset="0"/>
              <a:buChar char="•"/>
            </a:pPr>
            <a:endParaRPr lang="en-GB" sz="2800">
              <a:solidFill>
                <a:srgbClr val="0070C0"/>
              </a:solidFill>
            </a:endParaRPr>
          </a:p>
          <a:p>
            <a:pPr marL="457200" indent="-457200">
              <a:buFont typeface="Arial" panose="020B0604020202020204" pitchFamily="34" charset="0"/>
              <a:buChar char="•"/>
            </a:pPr>
            <a:r>
              <a:rPr lang="en-GB" sz="2800">
                <a:solidFill>
                  <a:srgbClr val="0070C0"/>
                </a:solidFill>
              </a:rPr>
              <a:t>Add a PROJECT_STRUCTURE (README) file in your top directory which details your naming convention, directory structure and abbreviations</a:t>
            </a:r>
            <a:endParaRPr lang="en-GB" sz="2800">
              <a:solidFill>
                <a:srgbClr val="0070C0"/>
              </a:solidFill>
              <a:cs typeface="Calibri"/>
            </a:endParaRPr>
          </a:p>
        </p:txBody>
      </p:sp>
      <p:sp>
        <p:nvSpPr>
          <p:cNvPr id="4" name="TextBox 3">
            <a:extLst>
              <a:ext uri="{FF2B5EF4-FFF2-40B4-BE49-F238E27FC236}">
                <a16:creationId xmlns:a16="http://schemas.microsoft.com/office/drawing/2014/main" id="{F4B0FDD5-5348-354F-A378-7241F2AF057B}"/>
              </a:ext>
            </a:extLst>
          </p:cNvPr>
          <p:cNvSpPr txBox="1"/>
          <p:nvPr/>
        </p:nvSpPr>
        <p:spPr>
          <a:xfrm>
            <a:off x="2003831" y="444110"/>
            <a:ext cx="3023585" cy="769441"/>
          </a:xfrm>
          <a:prstGeom prst="rect">
            <a:avLst/>
          </a:prstGeom>
          <a:noFill/>
        </p:spPr>
        <p:txBody>
          <a:bodyPr wrap="none" rtlCol="0">
            <a:spAutoFit/>
          </a:bodyPr>
          <a:lstStyle/>
          <a:p>
            <a:pPr algn="ctr"/>
            <a:r>
              <a:rPr lang="en-GB" sz="4400">
                <a:solidFill>
                  <a:srgbClr val="0070C0"/>
                </a:solidFill>
              </a:rPr>
              <a:t>Naming files</a:t>
            </a:r>
          </a:p>
        </p:txBody>
      </p:sp>
    </p:spTree>
    <p:extLst>
      <p:ext uri="{BB962C8B-B14F-4D97-AF65-F5344CB8AC3E}">
        <p14:creationId xmlns:p14="http://schemas.microsoft.com/office/powerpoint/2010/main" val="66697185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847780" y="1379400"/>
            <a:ext cx="10600033" cy="3539430"/>
          </a:xfrm>
          <a:prstGeom prst="rect">
            <a:avLst/>
          </a:prstGeom>
          <a:noFill/>
        </p:spPr>
        <p:txBody>
          <a:bodyPr wrap="square">
            <a:spAutoFit/>
          </a:bodyPr>
          <a:lstStyle/>
          <a:p>
            <a:pPr algn="just"/>
            <a:r>
              <a:rPr lang="en-GB" sz="2800" u="sng">
                <a:solidFill>
                  <a:srgbClr val="0070C0"/>
                </a:solidFill>
              </a:rPr>
              <a:t>Don'ts:</a:t>
            </a:r>
            <a:endParaRPr lang="pl-PL" sz="2800" u="sng">
              <a:solidFill>
                <a:srgbClr val="0070C0"/>
              </a:solidFill>
            </a:endParaRPr>
          </a:p>
          <a:p>
            <a:pPr algn="just"/>
            <a:endParaRPr lang="en-GB" sz="2800" u="sng">
              <a:solidFill>
                <a:srgbClr val="0070C0"/>
              </a:solidFill>
            </a:endParaRPr>
          </a:p>
          <a:p>
            <a:pPr marL="457200" indent="-457200">
              <a:buFont typeface="Arial" panose="020B0604020202020204" pitchFamily="34" charset="0"/>
              <a:buChar char="•"/>
            </a:pPr>
            <a:r>
              <a:rPr lang="en-GB" sz="2800">
                <a:solidFill>
                  <a:srgbClr val="0070C0"/>
                </a:solidFill>
              </a:rPr>
              <a:t>Avoid using spaces (use _ or - instead)</a:t>
            </a:r>
            <a:endParaRPr lang="pl-PL" sz="2800">
              <a:solidFill>
                <a:srgbClr val="0070C0"/>
              </a:solidFill>
            </a:endParaRPr>
          </a:p>
          <a:p>
            <a:pPr marL="457200" indent="-457200">
              <a:buFont typeface="Arial" panose="020B0604020202020204" pitchFamily="34" charset="0"/>
              <a:buChar char="•"/>
            </a:pPr>
            <a:endParaRPr lang="en-GB" sz="2800">
              <a:solidFill>
                <a:srgbClr val="0070C0"/>
              </a:solidFill>
            </a:endParaRPr>
          </a:p>
          <a:p>
            <a:pPr marL="457200" indent="-457200">
              <a:buFont typeface="Arial" panose="020B0604020202020204" pitchFamily="34" charset="0"/>
              <a:buChar char="•"/>
            </a:pPr>
            <a:r>
              <a:rPr lang="en-GB" sz="2800">
                <a:solidFill>
                  <a:srgbClr val="0070C0"/>
                </a:solidFill>
              </a:rPr>
              <a:t>Avoid using commas</a:t>
            </a:r>
            <a:r>
              <a:rPr lang="pl-PL" sz="2800">
                <a:solidFill>
                  <a:srgbClr val="0070C0"/>
                </a:solidFill>
              </a:rPr>
              <a:t> and</a:t>
            </a:r>
            <a:r>
              <a:rPr lang="en-GB" sz="2800">
                <a:solidFill>
                  <a:srgbClr val="0070C0"/>
                </a:solidFill>
              </a:rPr>
              <a:t> special characters </a:t>
            </a:r>
            <a:br>
              <a:rPr lang="pl-PL" sz="2800">
                <a:solidFill>
                  <a:srgbClr val="0070C0"/>
                </a:solidFill>
              </a:rPr>
            </a:br>
            <a:r>
              <a:rPr lang="en-GB" sz="2800">
                <a:solidFill>
                  <a:srgbClr val="0070C0"/>
                </a:solidFill>
              </a:rPr>
              <a:t>(e.g. ~ ! @ # $ % &lt; &gt; ?[ ] { } ‘)</a:t>
            </a:r>
          </a:p>
          <a:p>
            <a:pPr marL="457200" indent="-457200">
              <a:buFont typeface="Arial" panose="020B0604020202020204" pitchFamily="34" charset="0"/>
              <a:buChar char="•"/>
            </a:pPr>
            <a:endParaRPr lang="pl-PL" sz="2800">
              <a:solidFill>
                <a:srgbClr val="0070C0"/>
              </a:solidFill>
            </a:endParaRPr>
          </a:p>
          <a:p>
            <a:pPr marL="457200" indent="-457200">
              <a:buFont typeface="Arial" panose="020B0604020202020204" pitchFamily="34" charset="0"/>
              <a:buChar char="•"/>
            </a:pPr>
            <a:r>
              <a:rPr lang="en-GB" sz="2800">
                <a:solidFill>
                  <a:srgbClr val="0070C0"/>
                </a:solidFill>
              </a:rPr>
              <a:t>Avoid using language specific characters (</a:t>
            </a:r>
            <a:r>
              <a:rPr lang="en-GB" sz="2800" err="1">
                <a:solidFill>
                  <a:srgbClr val="0070C0"/>
                </a:solidFill>
              </a:rPr>
              <a:t>e.g</a:t>
            </a:r>
            <a:r>
              <a:rPr lang="en-GB" sz="2800">
                <a:solidFill>
                  <a:srgbClr val="0070C0"/>
                </a:solidFill>
              </a:rPr>
              <a:t> </a:t>
            </a:r>
            <a:r>
              <a:rPr lang="en-GB" sz="2800" err="1">
                <a:solidFill>
                  <a:srgbClr val="0070C0"/>
                </a:solidFill>
              </a:rPr>
              <a:t>óężé</a:t>
            </a:r>
            <a:r>
              <a:rPr lang="en-GB" sz="2800">
                <a:solidFill>
                  <a:srgbClr val="0070C0"/>
                </a:solidFill>
              </a:rPr>
              <a:t>)</a:t>
            </a:r>
          </a:p>
        </p:txBody>
      </p:sp>
      <p:sp>
        <p:nvSpPr>
          <p:cNvPr id="4" name="TextBox 3">
            <a:extLst>
              <a:ext uri="{FF2B5EF4-FFF2-40B4-BE49-F238E27FC236}">
                <a16:creationId xmlns:a16="http://schemas.microsoft.com/office/drawing/2014/main" id="{F4B0FDD5-5348-354F-A378-7241F2AF057B}"/>
              </a:ext>
            </a:extLst>
          </p:cNvPr>
          <p:cNvSpPr txBox="1"/>
          <p:nvPr/>
        </p:nvSpPr>
        <p:spPr>
          <a:xfrm>
            <a:off x="2003831" y="444110"/>
            <a:ext cx="3023585" cy="769441"/>
          </a:xfrm>
          <a:prstGeom prst="rect">
            <a:avLst/>
          </a:prstGeom>
          <a:noFill/>
        </p:spPr>
        <p:txBody>
          <a:bodyPr wrap="none" rtlCol="0">
            <a:spAutoFit/>
          </a:bodyPr>
          <a:lstStyle/>
          <a:p>
            <a:pPr algn="ctr"/>
            <a:r>
              <a:rPr lang="en-GB" sz="4400">
                <a:solidFill>
                  <a:srgbClr val="0070C0"/>
                </a:solidFill>
              </a:rPr>
              <a:t>Naming files</a:t>
            </a:r>
          </a:p>
        </p:txBody>
      </p:sp>
    </p:spTree>
    <p:extLst>
      <p:ext uri="{BB962C8B-B14F-4D97-AF65-F5344CB8AC3E}">
        <p14:creationId xmlns:p14="http://schemas.microsoft.com/office/powerpoint/2010/main" val="6082112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847780" y="1379400"/>
            <a:ext cx="10600033" cy="4401205"/>
          </a:xfrm>
          <a:prstGeom prst="rect">
            <a:avLst/>
          </a:prstGeom>
          <a:noFill/>
        </p:spPr>
        <p:txBody>
          <a:bodyPr wrap="square">
            <a:spAutoFit/>
          </a:bodyPr>
          <a:lstStyle/>
          <a:p>
            <a:pPr algn="just"/>
            <a:r>
              <a:rPr lang="en-GB" sz="2800" u="sng">
                <a:solidFill>
                  <a:srgbClr val="0070C0"/>
                </a:solidFill>
              </a:rPr>
              <a:t>Don'ts:</a:t>
            </a:r>
            <a:endParaRPr lang="pl-PL" sz="2800" u="sng">
              <a:solidFill>
                <a:srgbClr val="0070C0"/>
              </a:solidFill>
            </a:endParaRPr>
          </a:p>
          <a:p>
            <a:pPr algn="just"/>
            <a:endParaRPr lang="en-GB" sz="2800" u="sng">
              <a:solidFill>
                <a:srgbClr val="0070C0"/>
              </a:solidFill>
            </a:endParaRPr>
          </a:p>
          <a:p>
            <a:pPr marL="457200" indent="-457200" algn="just">
              <a:buFont typeface="Arial" panose="020B0604020202020204" pitchFamily="34" charset="0"/>
              <a:buChar char="•"/>
            </a:pPr>
            <a:r>
              <a:rPr lang="en-GB" sz="2800">
                <a:solidFill>
                  <a:srgbClr val="0070C0"/>
                </a:solidFill>
              </a:rPr>
              <a:t>Avoid using long names</a:t>
            </a:r>
            <a:r>
              <a:rPr lang="pl-PL" sz="2800">
                <a:solidFill>
                  <a:srgbClr val="0070C0"/>
                </a:solidFill>
              </a:rPr>
              <a:t> (should not exceed 30 characters)</a:t>
            </a:r>
          </a:p>
          <a:p>
            <a:pPr marL="457200" indent="-457200" algn="just">
              <a:buFont typeface="Arial" panose="020B0604020202020204" pitchFamily="34" charset="0"/>
              <a:buChar char="•"/>
            </a:pPr>
            <a:endParaRPr lang="en-GB" sz="2800">
              <a:solidFill>
                <a:srgbClr val="0070C0"/>
              </a:solidFill>
            </a:endParaRPr>
          </a:p>
          <a:p>
            <a:pPr marL="457200" indent="-457200">
              <a:buFont typeface="Arial" panose="020B0604020202020204" pitchFamily="34" charset="0"/>
              <a:buChar char="•"/>
            </a:pPr>
            <a:r>
              <a:rPr lang="en-GB" sz="2800">
                <a:solidFill>
                  <a:srgbClr val="0070C0"/>
                </a:solidFill>
              </a:rPr>
              <a:t>Avoid repeating </a:t>
            </a:r>
            <a:r>
              <a:rPr lang="pl-PL" sz="2800">
                <a:solidFill>
                  <a:srgbClr val="0070C0"/>
                </a:solidFill>
              </a:rPr>
              <a:t>information from parent </a:t>
            </a:r>
            <a:r>
              <a:rPr lang="en-GB" sz="2800">
                <a:solidFill>
                  <a:srgbClr val="0070C0"/>
                </a:solidFill>
              </a:rPr>
              <a:t>elements</a:t>
            </a:r>
            <a:br>
              <a:rPr lang="pl-PL" sz="2800">
                <a:solidFill>
                  <a:srgbClr val="0070C0"/>
                </a:solidFill>
              </a:rPr>
            </a:br>
            <a:r>
              <a:rPr lang="pl-PL" sz="2800">
                <a:solidFill>
                  <a:srgbClr val="0070C0"/>
                </a:solidFill>
                <a:latin typeface="Courier New" panose="02070309020205020404" pitchFamily="49" charset="0"/>
                <a:cs typeface="Courier New" panose="02070309020205020404" pitchFamily="49" charset="0"/>
              </a:rPr>
              <a:t>ELN_MI_20200101.tiff</a:t>
            </a:r>
            <a:r>
              <a:rPr lang="pl-PL" sz="2800">
                <a:solidFill>
                  <a:srgbClr val="0070C0"/>
                </a:solidFill>
              </a:rPr>
              <a:t> in </a:t>
            </a:r>
            <a:r>
              <a:rPr lang="pl-PL" sz="2800">
                <a:solidFill>
                  <a:srgbClr val="0070C0"/>
                </a:solidFill>
                <a:latin typeface="Courier New" panose="02070309020205020404" pitchFamily="49" charset="0"/>
                <a:cs typeface="Courier New" panose="02070309020205020404" pitchFamily="49" charset="0"/>
              </a:rPr>
              <a:t>Electron_Microscopy</a:t>
            </a:r>
            <a:r>
              <a:rPr lang="pl-PL" sz="2800">
                <a:solidFill>
                  <a:srgbClr val="0070C0"/>
                </a:solidFill>
              </a:rPr>
              <a:t> folder</a:t>
            </a:r>
            <a:endParaRPr lang="en-GB" sz="2800">
              <a:solidFill>
                <a:srgbClr val="0070C0"/>
              </a:solidFill>
            </a:endParaRPr>
          </a:p>
          <a:p>
            <a:pPr marL="457200" indent="-457200" algn="just">
              <a:buFont typeface="Arial" panose="020B0604020202020204" pitchFamily="34" charset="0"/>
              <a:buChar char="•"/>
            </a:pPr>
            <a:endParaRPr lang="pl-PL" sz="2800">
              <a:solidFill>
                <a:srgbClr val="0070C0"/>
              </a:solidFill>
            </a:endParaRPr>
          </a:p>
          <a:p>
            <a:pPr marL="457200" indent="-457200">
              <a:buFont typeface="Arial" panose="020B0604020202020204" pitchFamily="34" charset="0"/>
              <a:buChar char="•"/>
            </a:pPr>
            <a:r>
              <a:rPr lang="pl-PL" sz="2800">
                <a:solidFill>
                  <a:srgbClr val="0070C0"/>
                </a:solidFill>
              </a:rPr>
              <a:t>Avoid u</a:t>
            </a:r>
            <a:r>
              <a:rPr lang="en-GB" sz="2800">
                <a:solidFill>
                  <a:srgbClr val="0070C0"/>
                </a:solidFill>
              </a:rPr>
              <a:t>s</a:t>
            </a:r>
            <a:r>
              <a:rPr lang="pl-PL" sz="2800">
                <a:solidFill>
                  <a:srgbClr val="0070C0"/>
                </a:solidFill>
              </a:rPr>
              <a:t>ing</a:t>
            </a:r>
            <a:r>
              <a:rPr lang="en-GB" sz="2800">
                <a:solidFill>
                  <a:srgbClr val="0070C0"/>
                </a:solidFill>
              </a:rPr>
              <a:t> deep paths with long names </a:t>
            </a:r>
            <a:br>
              <a:rPr lang="pl-PL" sz="2800">
                <a:solidFill>
                  <a:srgbClr val="0070C0"/>
                </a:solidFill>
              </a:rPr>
            </a:br>
            <a:r>
              <a:rPr lang="en-GB" sz="2800">
                <a:solidFill>
                  <a:srgbClr val="0070C0"/>
                </a:solidFill>
              </a:rPr>
              <a:t>(i.e. deeply nested folders with long names) </a:t>
            </a:r>
            <a:br>
              <a:rPr lang="pl-PL" sz="2800">
                <a:solidFill>
                  <a:srgbClr val="0070C0"/>
                </a:solidFill>
              </a:rPr>
            </a:br>
            <a:endParaRPr lang="en-GB" sz="2800">
              <a:solidFill>
                <a:srgbClr val="0070C0"/>
              </a:solidFill>
            </a:endParaRPr>
          </a:p>
        </p:txBody>
      </p:sp>
      <p:sp>
        <p:nvSpPr>
          <p:cNvPr id="4" name="TextBox 3">
            <a:extLst>
              <a:ext uri="{FF2B5EF4-FFF2-40B4-BE49-F238E27FC236}">
                <a16:creationId xmlns:a16="http://schemas.microsoft.com/office/drawing/2014/main" id="{F4B0FDD5-5348-354F-A378-7241F2AF057B}"/>
              </a:ext>
            </a:extLst>
          </p:cNvPr>
          <p:cNvSpPr txBox="1"/>
          <p:nvPr/>
        </p:nvSpPr>
        <p:spPr>
          <a:xfrm>
            <a:off x="2003831" y="444110"/>
            <a:ext cx="3023585" cy="769441"/>
          </a:xfrm>
          <a:prstGeom prst="rect">
            <a:avLst/>
          </a:prstGeom>
          <a:noFill/>
        </p:spPr>
        <p:txBody>
          <a:bodyPr wrap="none" rtlCol="0">
            <a:spAutoFit/>
          </a:bodyPr>
          <a:lstStyle/>
          <a:p>
            <a:pPr algn="ctr"/>
            <a:r>
              <a:rPr lang="en-GB" sz="4400">
                <a:solidFill>
                  <a:srgbClr val="0070C0"/>
                </a:solidFill>
              </a:rPr>
              <a:t>Naming files</a:t>
            </a:r>
          </a:p>
        </p:txBody>
      </p:sp>
    </p:spTree>
    <p:extLst>
      <p:ext uri="{BB962C8B-B14F-4D97-AF65-F5344CB8AC3E}">
        <p14:creationId xmlns:p14="http://schemas.microsoft.com/office/powerpoint/2010/main" val="194408756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129464"/>
            <a:ext cx="9464530" cy="1384995"/>
          </a:xfrm>
          <a:prstGeom prst="rect">
            <a:avLst/>
          </a:prstGeom>
          <a:noFill/>
        </p:spPr>
        <p:txBody>
          <a:bodyPr wrap="square" lIns="91440" tIns="45720" rIns="91440" bIns="45720" anchor="t">
            <a:spAutoFit/>
          </a:bodyPr>
          <a:lstStyle/>
          <a:p>
            <a:r>
              <a:rPr lang="en-GB" sz="2800">
                <a:solidFill>
                  <a:srgbClr val="0070C0"/>
                </a:solidFill>
              </a:rPr>
              <a:t>Exercise 6: </a:t>
            </a:r>
          </a:p>
          <a:p>
            <a:pPr algn="ctr"/>
            <a:endParaRPr lang="en-GB" sz="2800">
              <a:solidFill>
                <a:srgbClr val="0070C0"/>
              </a:solidFill>
            </a:endParaRPr>
          </a:p>
          <a:p>
            <a:pPr algn="ctr"/>
            <a:r>
              <a:rPr lang="pl-PL" sz="2800">
                <a:solidFill>
                  <a:srgbClr val="0070C0"/>
                </a:solidFill>
              </a:rPr>
              <a:t>A </a:t>
            </a:r>
            <a:r>
              <a:rPr lang="pl-PL" sz="2800" err="1">
                <a:solidFill>
                  <a:srgbClr val="0070C0"/>
                </a:solidFill>
              </a:rPr>
              <a:t>good</a:t>
            </a:r>
            <a:r>
              <a:rPr lang="pl-PL" sz="2800">
                <a:solidFill>
                  <a:srgbClr val="0070C0"/>
                </a:solidFill>
              </a:rPr>
              <a:t> </a:t>
            </a:r>
            <a:r>
              <a:rPr lang="pl-PL" sz="2800" err="1">
                <a:solidFill>
                  <a:srgbClr val="0070C0"/>
                </a:solidFill>
              </a:rPr>
              <a:t>name</a:t>
            </a:r>
            <a:endParaRPr lang="en-GB" sz="2800" err="1">
              <a:solidFill>
                <a:srgbClr val="0070C0"/>
              </a:solidFill>
            </a:endParaRPr>
          </a:p>
        </p:txBody>
      </p:sp>
    </p:spTree>
    <p:extLst>
      <p:ext uri="{BB962C8B-B14F-4D97-AF65-F5344CB8AC3E}">
        <p14:creationId xmlns:p14="http://schemas.microsoft.com/office/powerpoint/2010/main" val="155900027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847780" y="1379400"/>
            <a:ext cx="9751569" cy="2246769"/>
          </a:xfrm>
          <a:prstGeom prst="rect">
            <a:avLst/>
          </a:prstGeom>
          <a:noFill/>
        </p:spPr>
        <p:txBody>
          <a:bodyPr wrap="square">
            <a:spAutoFit/>
          </a:bodyPr>
          <a:lstStyle/>
          <a:p>
            <a:pPr algn="just"/>
            <a:endParaRPr lang="en-GB" sz="2800" u="sng">
              <a:solidFill>
                <a:srgbClr val="0070C0"/>
              </a:solidFill>
            </a:endParaRPr>
          </a:p>
          <a:p>
            <a:pPr marL="457200" indent="-457200">
              <a:buFont typeface="Arial" panose="020B0604020202020204" pitchFamily="34" charset="0"/>
              <a:buChar char="•"/>
            </a:pPr>
            <a:r>
              <a:rPr lang="en-GB" sz="2800">
                <a:solidFill>
                  <a:srgbClr val="0070C0"/>
                </a:solidFill>
              </a:rPr>
              <a:t>Folders permit grouping relevant data together</a:t>
            </a:r>
          </a:p>
          <a:p>
            <a:pPr marL="457200" indent="-457200">
              <a:buFont typeface="Arial" panose="020B0604020202020204" pitchFamily="34" charset="0"/>
              <a:buChar char="•"/>
            </a:pPr>
            <a:endParaRPr lang="en-GB" sz="2800">
              <a:solidFill>
                <a:srgbClr val="0070C0"/>
              </a:solidFill>
            </a:endParaRPr>
          </a:p>
          <a:p>
            <a:pPr marL="457200" indent="-457200">
              <a:buFont typeface="Arial" panose="020B0604020202020204" pitchFamily="34" charset="0"/>
              <a:buChar char="•"/>
            </a:pPr>
            <a:r>
              <a:rPr lang="pl-PL" sz="2800">
                <a:solidFill>
                  <a:srgbClr val="0070C0"/>
                </a:solidFill>
              </a:rPr>
              <a:t>Folders help to keep files names short</a:t>
            </a:r>
            <a:endParaRPr lang="en-GB" sz="2800">
              <a:solidFill>
                <a:srgbClr val="0070C0"/>
              </a:solidFill>
            </a:endParaRPr>
          </a:p>
          <a:p>
            <a:pPr marL="457200" indent="-457200">
              <a:buFont typeface="Arial" panose="020B0604020202020204" pitchFamily="34" charset="0"/>
              <a:buChar char="•"/>
            </a:pPr>
            <a:endParaRPr lang="en-GB" sz="2800">
              <a:solidFill>
                <a:srgbClr val="0070C0"/>
              </a:solidFill>
            </a:endParaRPr>
          </a:p>
        </p:txBody>
      </p:sp>
      <p:sp>
        <p:nvSpPr>
          <p:cNvPr id="4" name="TextBox 3">
            <a:extLst>
              <a:ext uri="{FF2B5EF4-FFF2-40B4-BE49-F238E27FC236}">
                <a16:creationId xmlns:a16="http://schemas.microsoft.com/office/drawing/2014/main" id="{F4B0FDD5-5348-354F-A378-7241F2AF057B}"/>
              </a:ext>
            </a:extLst>
          </p:cNvPr>
          <p:cNvSpPr txBox="1"/>
          <p:nvPr/>
        </p:nvSpPr>
        <p:spPr>
          <a:xfrm>
            <a:off x="1714778" y="444110"/>
            <a:ext cx="3601692" cy="769441"/>
          </a:xfrm>
          <a:prstGeom prst="rect">
            <a:avLst/>
          </a:prstGeom>
          <a:noFill/>
        </p:spPr>
        <p:txBody>
          <a:bodyPr wrap="none" rtlCol="0">
            <a:spAutoFit/>
          </a:bodyPr>
          <a:lstStyle/>
          <a:p>
            <a:pPr algn="ctr"/>
            <a:r>
              <a:rPr lang="en-GB" sz="4400">
                <a:solidFill>
                  <a:srgbClr val="0070C0"/>
                </a:solidFill>
              </a:rPr>
              <a:t>Folders vs Files</a:t>
            </a:r>
          </a:p>
        </p:txBody>
      </p:sp>
    </p:spTree>
    <p:extLst>
      <p:ext uri="{BB962C8B-B14F-4D97-AF65-F5344CB8AC3E}">
        <p14:creationId xmlns:p14="http://schemas.microsoft.com/office/powerpoint/2010/main" val="3226499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A876-9561-462B-89F2-FFD0BB8C58F1}"/>
              </a:ext>
            </a:extLst>
          </p:cNvPr>
          <p:cNvSpPr>
            <a:spLocks noGrp="1"/>
          </p:cNvSpPr>
          <p:nvPr>
            <p:ph type="title"/>
          </p:nvPr>
        </p:nvSpPr>
        <p:spPr/>
        <p:txBody>
          <a:bodyPr/>
          <a:lstStyle/>
          <a:p>
            <a:r>
              <a:rPr lang="en-GB">
                <a:solidFill>
                  <a:srgbClr val="0070C0"/>
                </a:solidFill>
              </a:rPr>
              <a:t>Open Science</a:t>
            </a:r>
          </a:p>
        </p:txBody>
      </p:sp>
      <p:sp>
        <p:nvSpPr>
          <p:cNvPr id="3" name="Content Placeholder 2">
            <a:extLst>
              <a:ext uri="{FF2B5EF4-FFF2-40B4-BE49-F238E27FC236}">
                <a16:creationId xmlns:a16="http://schemas.microsoft.com/office/drawing/2014/main" id="{32BDDAC9-35A8-4328-B5EA-8844C448EBC3}"/>
              </a:ext>
            </a:extLst>
          </p:cNvPr>
          <p:cNvSpPr>
            <a:spLocks noGrp="1"/>
          </p:cNvSpPr>
          <p:nvPr>
            <p:ph idx="1"/>
          </p:nvPr>
        </p:nvSpPr>
        <p:spPr>
          <a:xfrm>
            <a:off x="838200" y="1605280"/>
            <a:ext cx="10515600" cy="4927600"/>
          </a:xfrm>
        </p:spPr>
        <p:txBody>
          <a:bodyPr>
            <a:normAutofit/>
          </a:bodyPr>
          <a:lstStyle/>
          <a:p>
            <a:pPr marL="0" indent="0">
              <a:buNone/>
            </a:pPr>
            <a:r>
              <a:rPr lang="en-GB">
                <a:solidFill>
                  <a:srgbClr val="0070C0"/>
                </a:solidFill>
              </a:rPr>
              <a:t>Open science is the movement to make scientific research </a:t>
            </a:r>
            <a:br>
              <a:rPr lang="pl-PL">
                <a:solidFill>
                  <a:srgbClr val="0070C0"/>
                </a:solidFill>
              </a:rPr>
            </a:br>
            <a:r>
              <a:rPr lang="en-GB" b="1">
                <a:solidFill>
                  <a:srgbClr val="0070C0"/>
                </a:solidFill>
              </a:rPr>
              <a:t>accessible to all levels </a:t>
            </a:r>
            <a:r>
              <a:rPr lang="en-GB">
                <a:solidFill>
                  <a:srgbClr val="0070C0"/>
                </a:solidFill>
              </a:rPr>
              <a:t>of society</a:t>
            </a:r>
          </a:p>
          <a:p>
            <a:pPr marL="0" indent="0">
              <a:buNone/>
            </a:pPr>
            <a:endParaRPr lang="en-GB"/>
          </a:p>
        </p:txBody>
      </p:sp>
      <p:sp>
        <p:nvSpPr>
          <p:cNvPr id="4" name="TextBox 3"/>
          <p:cNvSpPr txBox="1"/>
          <p:nvPr/>
        </p:nvSpPr>
        <p:spPr>
          <a:xfrm>
            <a:off x="1290372" y="3253471"/>
            <a:ext cx="2981778" cy="1815882"/>
          </a:xfrm>
          <a:prstGeom prst="rect">
            <a:avLst/>
          </a:prstGeom>
          <a:noFill/>
        </p:spPr>
        <p:txBody>
          <a:bodyPr wrap="none" rtlCol="0">
            <a:spAutoFit/>
          </a:bodyPr>
          <a:lstStyle/>
          <a:p>
            <a:pPr marL="285750" indent="-285750">
              <a:buFont typeface="Arial" panose="020B0604020202020204" pitchFamily="34" charset="0"/>
              <a:buChar char="•"/>
            </a:pPr>
            <a:r>
              <a:rPr lang="en-GB" sz="2800">
                <a:solidFill>
                  <a:srgbClr val="0070C0"/>
                </a:solidFill>
              </a:rPr>
              <a:t>publications </a:t>
            </a:r>
            <a:endParaRPr lang="pl-PL" sz="2800">
              <a:solidFill>
                <a:srgbClr val="0070C0"/>
              </a:solidFill>
            </a:endParaRPr>
          </a:p>
          <a:p>
            <a:pPr marL="285750" indent="-285750">
              <a:buFont typeface="Arial" panose="020B0604020202020204" pitchFamily="34" charset="0"/>
              <a:buChar char="•"/>
            </a:pPr>
            <a:r>
              <a:rPr lang="en-GB" sz="2800">
                <a:solidFill>
                  <a:srgbClr val="0070C0"/>
                </a:solidFill>
              </a:rPr>
              <a:t>data </a:t>
            </a:r>
            <a:endParaRPr lang="pl-PL" sz="2800">
              <a:solidFill>
                <a:srgbClr val="0070C0"/>
              </a:solidFill>
            </a:endParaRPr>
          </a:p>
          <a:p>
            <a:pPr marL="285750" indent="-285750">
              <a:buFont typeface="Arial" panose="020B0604020202020204" pitchFamily="34" charset="0"/>
              <a:buChar char="•"/>
            </a:pPr>
            <a:r>
              <a:rPr lang="en-GB" sz="2800">
                <a:solidFill>
                  <a:srgbClr val="0070C0"/>
                </a:solidFill>
              </a:rPr>
              <a:t>physical samples </a:t>
            </a:r>
            <a:endParaRPr lang="pl-PL" sz="2800">
              <a:solidFill>
                <a:srgbClr val="0070C0"/>
              </a:solidFill>
            </a:endParaRPr>
          </a:p>
          <a:p>
            <a:pPr marL="285750" indent="-285750">
              <a:buFont typeface="Arial" panose="020B0604020202020204" pitchFamily="34" charset="0"/>
              <a:buChar char="•"/>
            </a:pPr>
            <a:r>
              <a:rPr lang="en-GB" sz="2800">
                <a:solidFill>
                  <a:srgbClr val="0070C0"/>
                </a:solidFill>
              </a:rPr>
              <a:t>software</a:t>
            </a:r>
          </a:p>
        </p:txBody>
      </p:sp>
      <p:sp>
        <p:nvSpPr>
          <p:cNvPr id="5" name="TextBox 4"/>
          <p:cNvSpPr txBox="1"/>
          <p:nvPr/>
        </p:nvSpPr>
        <p:spPr>
          <a:xfrm>
            <a:off x="7373218" y="3038028"/>
            <a:ext cx="2519536" cy="2246769"/>
          </a:xfrm>
          <a:prstGeom prst="rect">
            <a:avLst/>
          </a:prstGeom>
          <a:noFill/>
        </p:spPr>
        <p:txBody>
          <a:bodyPr wrap="none" rtlCol="0">
            <a:spAutoFit/>
          </a:bodyPr>
          <a:lstStyle/>
          <a:p>
            <a:pPr marL="285750" indent="-285750">
              <a:buFont typeface="Arial" panose="020B0604020202020204" pitchFamily="34" charset="0"/>
              <a:buChar char="•"/>
            </a:pPr>
            <a:r>
              <a:rPr lang="pl-PL" sz="2800">
                <a:solidFill>
                  <a:srgbClr val="0070C0"/>
                </a:solidFill>
              </a:rPr>
              <a:t>general public</a:t>
            </a:r>
          </a:p>
          <a:p>
            <a:pPr marL="285750" indent="-285750">
              <a:buFont typeface="Arial" panose="020B0604020202020204" pitchFamily="34" charset="0"/>
              <a:buChar char="•"/>
            </a:pPr>
            <a:r>
              <a:rPr lang="pl-PL" sz="2800">
                <a:solidFill>
                  <a:srgbClr val="0070C0"/>
                </a:solidFill>
              </a:rPr>
              <a:t>amateurs</a:t>
            </a:r>
          </a:p>
          <a:p>
            <a:pPr marL="285750" indent="-285750">
              <a:buFont typeface="Arial" panose="020B0604020202020204" pitchFamily="34" charset="0"/>
              <a:buChar char="•"/>
            </a:pPr>
            <a:r>
              <a:rPr lang="pl-PL" sz="2800">
                <a:solidFill>
                  <a:srgbClr val="0070C0"/>
                </a:solidFill>
              </a:rPr>
              <a:t>professionals</a:t>
            </a:r>
          </a:p>
          <a:p>
            <a:pPr marL="285750" indent="-285750">
              <a:buFont typeface="Arial" panose="020B0604020202020204" pitchFamily="34" charset="0"/>
              <a:buChar char="•"/>
            </a:pPr>
            <a:r>
              <a:rPr lang="pl-PL" sz="2800">
                <a:solidFill>
                  <a:srgbClr val="0070C0"/>
                </a:solidFill>
              </a:rPr>
              <a:t>students</a:t>
            </a:r>
          </a:p>
          <a:p>
            <a:pPr marL="285750" indent="-285750">
              <a:buFont typeface="Arial" panose="020B0604020202020204" pitchFamily="34" charset="0"/>
              <a:buChar char="•"/>
            </a:pPr>
            <a:r>
              <a:rPr lang="pl-PL" sz="2800">
                <a:solidFill>
                  <a:srgbClr val="0070C0"/>
                </a:solidFill>
              </a:rPr>
              <a:t>teachers</a:t>
            </a:r>
            <a:endParaRPr lang="en-GB" sz="2800">
              <a:solidFill>
                <a:srgbClr val="0070C0"/>
              </a:solidFill>
            </a:endParaRPr>
          </a:p>
        </p:txBody>
      </p:sp>
      <p:pic>
        <p:nvPicPr>
          <p:cNvPr id="7" name="Graphic 6" descr="Usb Stick with solid fill">
            <a:extLst>
              <a:ext uri="{FF2B5EF4-FFF2-40B4-BE49-F238E27FC236}">
                <a16:creationId xmlns:a16="http://schemas.microsoft.com/office/drawing/2014/main" id="{0824A22B-7EDC-7B4B-99C0-D318FC607C06}"/>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088273" y="3260800"/>
            <a:ext cx="914400" cy="914400"/>
          </a:xfrm>
          <a:prstGeom prst="rect">
            <a:avLst/>
          </a:prstGeom>
        </p:spPr>
      </p:pic>
      <p:pic>
        <p:nvPicPr>
          <p:cNvPr id="9" name="Graphic 8" descr="Cmd Terminal with solid fill">
            <a:extLst>
              <a:ext uri="{FF2B5EF4-FFF2-40B4-BE49-F238E27FC236}">
                <a16:creationId xmlns:a16="http://schemas.microsoft.com/office/drawing/2014/main" id="{E2CE479D-158F-3544-ADF0-05F3A0E7E929}"/>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456432" y="4668240"/>
            <a:ext cx="914400" cy="914400"/>
          </a:xfrm>
          <a:prstGeom prst="rect">
            <a:avLst/>
          </a:prstGeom>
        </p:spPr>
      </p:pic>
      <p:pic>
        <p:nvPicPr>
          <p:cNvPr id="11" name="Graphic 10" descr="Classroom with solid fill">
            <a:extLst>
              <a:ext uri="{FF2B5EF4-FFF2-40B4-BE49-F238E27FC236}">
                <a16:creationId xmlns:a16="http://schemas.microsoft.com/office/drawing/2014/main" id="{1E604FE0-9CA1-324D-B619-1BE92AA12E08}"/>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708877" y="4422213"/>
            <a:ext cx="914400" cy="914400"/>
          </a:xfrm>
          <a:prstGeom prst="rect">
            <a:avLst/>
          </a:prstGeom>
        </p:spPr>
      </p:pic>
      <p:pic>
        <p:nvPicPr>
          <p:cNvPr id="13" name="Graphic 12" descr="Group with solid fill">
            <a:extLst>
              <a:ext uri="{FF2B5EF4-FFF2-40B4-BE49-F238E27FC236}">
                <a16:creationId xmlns:a16="http://schemas.microsoft.com/office/drawing/2014/main" id="{21DA01AD-FA62-AF43-85A0-6C8F63CC969C}"/>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031541" y="2512864"/>
            <a:ext cx="914400" cy="914400"/>
          </a:xfrm>
          <a:prstGeom prst="rect">
            <a:avLst/>
          </a:prstGeom>
        </p:spPr>
      </p:pic>
      <p:pic>
        <p:nvPicPr>
          <p:cNvPr id="15" name="Graphic 14" descr="Briefcase with solid fill">
            <a:extLst>
              <a:ext uri="{FF2B5EF4-FFF2-40B4-BE49-F238E27FC236}">
                <a16:creationId xmlns:a16="http://schemas.microsoft.com/office/drawing/2014/main" id="{BD8B41C8-9E7C-2D49-9C40-01FA39B44339}"/>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155469" y="3519456"/>
            <a:ext cx="655744" cy="655744"/>
          </a:xfrm>
          <a:prstGeom prst="rect">
            <a:avLst/>
          </a:prstGeom>
        </p:spPr>
      </p:pic>
      <p:pic>
        <p:nvPicPr>
          <p:cNvPr id="17" name="Graphic 16" descr="Chevron arrows with solid fill">
            <a:extLst>
              <a:ext uri="{FF2B5EF4-FFF2-40B4-BE49-F238E27FC236}">
                <a16:creationId xmlns:a16="http://schemas.microsoft.com/office/drawing/2014/main" id="{B2811472-3906-BF4A-A506-9361E6DC65CE}"/>
              </a:ext>
            </a:extLst>
          </p:cNvPr>
          <p:cNvPicPr>
            <a:picLocks noChangeAspect="1"/>
          </p:cNvPicPr>
          <p:nvPr/>
        </p:nvPicPr>
        <p:blipFill>
          <a:blip r:embed="rId12" cstate="print">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5553456" y="3519456"/>
            <a:ext cx="914400" cy="914400"/>
          </a:xfrm>
          <a:prstGeom prst="rect">
            <a:avLst/>
          </a:prstGeom>
        </p:spPr>
      </p:pic>
      <p:sp>
        <p:nvSpPr>
          <p:cNvPr id="6" name="Rectangle 5"/>
          <p:cNvSpPr/>
          <p:nvPr/>
        </p:nvSpPr>
        <p:spPr>
          <a:xfrm>
            <a:off x="3158368" y="5848625"/>
            <a:ext cx="5704575" cy="589072"/>
          </a:xfrm>
          <a:prstGeom prst="rect">
            <a:avLst/>
          </a:prstGeom>
        </p:spPr>
        <p:txBody>
          <a:bodyPr wrap="none">
            <a:spAutoFit/>
          </a:bodyPr>
          <a:lstStyle/>
          <a:p>
            <a:pPr>
              <a:lnSpc>
                <a:spcPct val="150000"/>
              </a:lnSpc>
            </a:pPr>
            <a:r>
              <a:rPr lang="en-GB" sz="2400" b="1">
                <a:solidFill>
                  <a:srgbClr val="0070C0"/>
                </a:solidFill>
              </a:rPr>
              <a:t>Digital technologies</a:t>
            </a:r>
            <a:r>
              <a:rPr lang="en-GB" sz="2400">
                <a:solidFill>
                  <a:srgbClr val="0070C0"/>
                </a:solidFill>
              </a:rPr>
              <a:t> </a:t>
            </a:r>
            <a:r>
              <a:rPr lang="pl-PL" sz="2400">
                <a:solidFill>
                  <a:srgbClr val="0070C0"/>
                </a:solidFill>
              </a:rPr>
              <a:t>for</a:t>
            </a:r>
            <a:r>
              <a:rPr lang="en-GB" sz="2400" b="1">
                <a:solidFill>
                  <a:srgbClr val="0070C0"/>
                </a:solidFill>
              </a:rPr>
              <a:t> </a:t>
            </a:r>
            <a:r>
              <a:rPr lang="en-GB" sz="2400">
                <a:solidFill>
                  <a:srgbClr val="0070C0"/>
                </a:solidFill>
              </a:rPr>
              <a:t>diffusing knowledge</a:t>
            </a:r>
            <a:endParaRPr lang="pl-PL" sz="2400">
              <a:solidFill>
                <a:srgbClr val="0070C0"/>
              </a:solidFill>
            </a:endParaRPr>
          </a:p>
        </p:txBody>
      </p:sp>
    </p:spTree>
    <p:extLst>
      <p:ext uri="{BB962C8B-B14F-4D97-AF65-F5344CB8AC3E}">
        <p14:creationId xmlns:p14="http://schemas.microsoft.com/office/powerpoint/2010/main" val="2673515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129464"/>
            <a:ext cx="9464530" cy="1384995"/>
          </a:xfrm>
          <a:prstGeom prst="rect">
            <a:avLst/>
          </a:prstGeom>
          <a:noFill/>
        </p:spPr>
        <p:txBody>
          <a:bodyPr wrap="square" lIns="91440" tIns="45720" rIns="91440" bIns="45720" anchor="t">
            <a:spAutoFit/>
          </a:bodyPr>
          <a:lstStyle/>
          <a:p>
            <a:r>
              <a:rPr lang="en-GB" sz="2800" dirty="0">
                <a:solidFill>
                  <a:srgbClr val="0070C0"/>
                </a:solidFill>
              </a:rPr>
              <a:t>Exercise </a:t>
            </a:r>
            <a:r>
              <a:rPr lang="pl-PL" sz="2800" dirty="0">
                <a:solidFill>
                  <a:srgbClr val="0070C0"/>
                </a:solidFill>
              </a:rPr>
              <a:t>7</a:t>
            </a:r>
            <a:r>
              <a:rPr lang="en-GB" sz="2800" dirty="0">
                <a:solidFill>
                  <a:srgbClr val="0070C0"/>
                </a:solidFill>
              </a:rPr>
              <a:t>: </a:t>
            </a:r>
            <a:endParaRPr lang="en-GB" sz="2800">
              <a:solidFill>
                <a:srgbClr val="0070C0"/>
              </a:solidFill>
            </a:endParaRPr>
          </a:p>
          <a:p>
            <a:pPr algn="ctr"/>
            <a:endParaRPr lang="en-GB" sz="2800">
              <a:solidFill>
                <a:srgbClr val="0070C0"/>
              </a:solidFill>
            </a:endParaRPr>
          </a:p>
          <a:p>
            <a:pPr algn="ctr"/>
            <a:r>
              <a:rPr lang="en-GB" sz="2800" dirty="0">
                <a:solidFill>
                  <a:srgbClr val="0070C0"/>
                </a:solidFill>
              </a:rPr>
              <a:t>Folders vs Files</a:t>
            </a:r>
            <a:endParaRPr lang="en-GB" sz="2800" dirty="0">
              <a:solidFill>
                <a:srgbClr val="0070C0"/>
              </a:solidFill>
              <a:ea typeface="Calibri"/>
              <a:cs typeface="Calibri"/>
            </a:endParaRPr>
          </a:p>
        </p:txBody>
      </p:sp>
    </p:spTree>
    <p:extLst>
      <p:ext uri="{BB962C8B-B14F-4D97-AF65-F5344CB8AC3E}">
        <p14:creationId xmlns:p14="http://schemas.microsoft.com/office/powerpoint/2010/main" val="95561997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Ed_DaSH">
            <a:extLst>
              <a:ext uri="{FF2B5EF4-FFF2-40B4-BE49-F238E27FC236}">
                <a16:creationId xmlns:a16="http://schemas.microsoft.com/office/drawing/2014/main" id="{A783256F-E39E-4712-96B0-240BD611CFE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A7A1F5C-9C70-4DE3-BA39-7835B2935EB3}"/>
              </a:ext>
            </a:extLst>
          </p:cNvPr>
          <p:cNvSpPr txBox="1"/>
          <p:nvPr/>
        </p:nvSpPr>
        <p:spPr>
          <a:xfrm>
            <a:off x="847780" y="1379400"/>
            <a:ext cx="9751569" cy="5262979"/>
          </a:xfrm>
          <a:prstGeom prst="rect">
            <a:avLst/>
          </a:prstGeom>
          <a:noFill/>
        </p:spPr>
        <p:txBody>
          <a:bodyPr wrap="square">
            <a:spAutoFit/>
          </a:bodyPr>
          <a:lstStyle/>
          <a:p>
            <a:pPr algn="just"/>
            <a:r>
              <a:rPr lang="pl-PL" sz="2800" u="sng">
                <a:solidFill>
                  <a:srgbClr val="0070C0"/>
                </a:solidFill>
              </a:rPr>
              <a:t>A)</a:t>
            </a:r>
            <a:endParaRPr lang="en-GB" sz="2800" u="sng">
              <a:solidFill>
                <a:srgbClr val="0070C0"/>
              </a:solidFill>
            </a:endParaRPr>
          </a:p>
          <a:p>
            <a:pPr marL="457200" indent="-457200">
              <a:buFont typeface="Arial" panose="020B0604020202020204" pitchFamily="34" charset="0"/>
              <a:buChar char="•"/>
            </a:pPr>
            <a:r>
              <a:rPr lang="pl-PL" sz="2800">
                <a:solidFill>
                  <a:srgbClr val="0070C0"/>
                </a:solidFill>
              </a:rPr>
              <a:t>Datasets for publication (grouped by raw data, results, scripts)</a:t>
            </a:r>
          </a:p>
          <a:p>
            <a:pPr marL="457200" indent="-457200">
              <a:buFont typeface="Arial" panose="020B0604020202020204" pitchFamily="34" charset="0"/>
              <a:buChar char="•"/>
            </a:pPr>
            <a:r>
              <a:rPr lang="pl-PL" sz="2800">
                <a:solidFill>
                  <a:srgbClr val="0070C0"/>
                </a:solidFill>
              </a:rPr>
              <a:t>Pipelines (inputs, outputs, scripts and workflow</a:t>
            </a:r>
            <a:r>
              <a:rPr lang="en-US" sz="2800">
                <a:solidFill>
                  <a:srgbClr val="0070C0"/>
                </a:solidFill>
              </a:rPr>
              <a:t>)</a:t>
            </a:r>
            <a:endParaRPr lang="pl-PL" sz="2800">
              <a:solidFill>
                <a:srgbClr val="0070C0"/>
              </a:solidFill>
            </a:endParaRPr>
          </a:p>
          <a:p>
            <a:r>
              <a:rPr lang="pl-PL" sz="2800">
                <a:solidFill>
                  <a:srgbClr val="0070C0"/>
                </a:solidFill>
              </a:rPr>
              <a:t>B)</a:t>
            </a:r>
          </a:p>
          <a:p>
            <a:pPr marL="457200" indent="-457200">
              <a:buFont typeface="Arial" panose="020B0604020202020204" pitchFamily="34" charset="0"/>
              <a:buChar char="•"/>
            </a:pPr>
            <a:r>
              <a:rPr lang="pl-PL" sz="2800">
                <a:solidFill>
                  <a:srgbClr val="0070C0"/>
                </a:solidFill>
              </a:rPr>
              <a:t>„By Figure” or „By analisys” – data and related code next to each other</a:t>
            </a:r>
            <a:endParaRPr lang="en-GB" sz="2800">
              <a:solidFill>
                <a:srgbClr val="0070C0"/>
              </a:solidFill>
            </a:endParaRPr>
          </a:p>
          <a:p>
            <a:r>
              <a:rPr lang="pl-PL" sz="2800">
                <a:solidFill>
                  <a:srgbClr val="0070C0"/>
                </a:solidFill>
              </a:rPr>
              <a:t>C)</a:t>
            </a:r>
            <a:endParaRPr lang="en-GB" sz="2800">
              <a:solidFill>
                <a:srgbClr val="0070C0"/>
              </a:solidFill>
            </a:endParaRPr>
          </a:p>
          <a:p>
            <a:pPr marL="457200" indent="-457200">
              <a:buFont typeface="Arial" panose="020B0604020202020204" pitchFamily="34" charset="0"/>
              <a:buChar char="•"/>
            </a:pPr>
            <a:r>
              <a:rPr lang="pl-PL" sz="2800">
                <a:solidFill>
                  <a:srgbClr val="0070C0"/>
                </a:solidFill>
              </a:rPr>
              <a:t>„By patient” (sample/subject) ... based on </a:t>
            </a:r>
            <a:r>
              <a:rPr lang="en-GB" sz="2800">
                <a:solidFill>
                  <a:srgbClr val="0070C0"/>
                </a:solidFill>
              </a:rPr>
              <a:t>Brain Imaging Data Structure BIDS</a:t>
            </a:r>
            <a:endParaRPr lang="pl-PL" sz="2800">
              <a:solidFill>
                <a:srgbClr val="0070C0"/>
              </a:solidFill>
            </a:endParaRPr>
          </a:p>
          <a:p>
            <a:r>
              <a:rPr lang="pl-PL" sz="2800">
                <a:solidFill>
                  <a:srgbClr val="0070C0"/>
                </a:solidFill>
              </a:rPr>
              <a:t>D)</a:t>
            </a:r>
          </a:p>
          <a:p>
            <a:pPr marL="457200" indent="-457200">
              <a:buFont typeface="Arial" panose="020B0604020202020204" pitchFamily="34" charset="0"/>
              <a:buChar char="•"/>
            </a:pPr>
            <a:r>
              <a:rPr lang="pl-PL" sz="2800">
                <a:solidFill>
                  <a:srgbClr val="0070C0"/>
                </a:solidFill>
              </a:rPr>
              <a:t>„By conditions/treatment” – mulitple biological materials under various experimental conditions </a:t>
            </a:r>
            <a:endParaRPr lang="en-GB" sz="2800">
              <a:solidFill>
                <a:srgbClr val="0070C0"/>
              </a:solidFill>
            </a:endParaRPr>
          </a:p>
        </p:txBody>
      </p:sp>
      <p:sp>
        <p:nvSpPr>
          <p:cNvPr id="7" name="TextBox 6">
            <a:extLst>
              <a:ext uri="{FF2B5EF4-FFF2-40B4-BE49-F238E27FC236}">
                <a16:creationId xmlns:a16="http://schemas.microsoft.com/office/drawing/2014/main" id="{F4B0FDD5-5348-354F-A378-7241F2AF057B}"/>
              </a:ext>
            </a:extLst>
          </p:cNvPr>
          <p:cNvSpPr txBox="1"/>
          <p:nvPr/>
        </p:nvSpPr>
        <p:spPr>
          <a:xfrm>
            <a:off x="685663" y="281832"/>
            <a:ext cx="2442592" cy="769441"/>
          </a:xfrm>
          <a:prstGeom prst="rect">
            <a:avLst/>
          </a:prstGeom>
          <a:noFill/>
        </p:spPr>
        <p:txBody>
          <a:bodyPr wrap="none" lIns="91440" tIns="45720" rIns="91440" bIns="45720" rtlCol="0" anchor="t">
            <a:spAutoFit/>
          </a:bodyPr>
          <a:lstStyle/>
          <a:p>
            <a:pPr algn="ctr"/>
            <a:r>
              <a:rPr lang="pl-PL" sz="4400" dirty="0" err="1">
                <a:solidFill>
                  <a:srgbClr val="0070C0"/>
                </a:solidFill>
              </a:rPr>
              <a:t>Exercise</a:t>
            </a:r>
            <a:r>
              <a:rPr lang="pl-PL" sz="4400" dirty="0">
                <a:solidFill>
                  <a:srgbClr val="0070C0"/>
                </a:solidFill>
              </a:rPr>
              <a:t> 7</a:t>
            </a:r>
            <a:endParaRPr lang="en-GB" sz="4400" dirty="0">
              <a:solidFill>
                <a:srgbClr val="0070C0"/>
              </a:solidFill>
            </a:endParaRPr>
          </a:p>
        </p:txBody>
      </p:sp>
    </p:spTree>
    <p:extLst>
      <p:ext uri="{BB962C8B-B14F-4D97-AF65-F5344CB8AC3E}">
        <p14:creationId xmlns:p14="http://schemas.microsoft.com/office/powerpoint/2010/main" val="27023628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69742" y="1301262"/>
            <a:ext cx="717056" cy="369332"/>
          </a:xfrm>
          <a:prstGeom prst="rect">
            <a:avLst/>
          </a:prstGeom>
          <a:noFill/>
        </p:spPr>
        <p:txBody>
          <a:bodyPr wrap="none" rtlCol="0">
            <a:spAutoFit/>
          </a:bodyPr>
          <a:lstStyle/>
          <a:p>
            <a:r>
              <a:rPr lang="en-GB"/>
              <a:t>Break</a:t>
            </a:r>
          </a:p>
        </p:txBody>
      </p:sp>
    </p:spTree>
    <p:extLst>
      <p:ext uri="{BB962C8B-B14F-4D97-AF65-F5344CB8AC3E}">
        <p14:creationId xmlns:p14="http://schemas.microsoft.com/office/powerpoint/2010/main" val="10296872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23367"/>
          </a:xfrm>
        </p:spPr>
        <p:txBody>
          <a:bodyPr/>
          <a:lstStyle/>
          <a:p>
            <a:r>
              <a:rPr lang="pl-PL">
                <a:solidFill>
                  <a:srgbClr val="0070C0"/>
                </a:solidFill>
              </a:rPr>
              <a:t>Sharing as part of the workflow</a:t>
            </a:r>
            <a:endParaRPr lang="en-GB">
              <a:solidFill>
                <a:srgbClr val="0070C0"/>
              </a:solidFill>
            </a:endParaRPr>
          </a:p>
        </p:txBody>
      </p:sp>
      <p:grpSp>
        <p:nvGrpSpPr>
          <p:cNvPr id="4" name="Group 3"/>
          <p:cNvGrpSpPr/>
          <p:nvPr/>
        </p:nvGrpSpPr>
        <p:grpSpPr>
          <a:xfrm>
            <a:off x="5089775" y="1135453"/>
            <a:ext cx="3876021" cy="3915317"/>
            <a:chOff x="2051720" y="1700808"/>
            <a:chExt cx="4633544" cy="4680520"/>
          </a:xfrm>
        </p:grpSpPr>
        <p:grpSp>
          <p:nvGrpSpPr>
            <p:cNvPr id="5" name="Group 4"/>
            <p:cNvGrpSpPr/>
            <p:nvPr/>
          </p:nvGrpSpPr>
          <p:grpSpPr>
            <a:xfrm>
              <a:off x="2051720" y="1700808"/>
              <a:ext cx="4633544" cy="4680520"/>
              <a:chOff x="1979712" y="1916832"/>
              <a:chExt cx="4633544" cy="4680520"/>
            </a:xfrm>
          </p:grpSpPr>
          <p:sp>
            <p:nvSpPr>
              <p:cNvPr id="12" name="Oval 11"/>
              <p:cNvSpPr/>
              <p:nvPr/>
            </p:nvSpPr>
            <p:spPr>
              <a:xfrm>
                <a:off x="2310826" y="2348880"/>
                <a:ext cx="3942390" cy="3942390"/>
              </a:xfrm>
              <a:prstGeom prst="ellipse">
                <a:avLst/>
              </a:prstGeom>
              <a:noFill/>
              <a:ln w="5715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 name="Group 12"/>
              <p:cNvGrpSpPr/>
              <p:nvPr/>
            </p:nvGrpSpPr>
            <p:grpSpPr>
              <a:xfrm>
                <a:off x="3563888" y="1916832"/>
                <a:ext cx="1224136" cy="1224136"/>
                <a:chOff x="3923928" y="2492896"/>
                <a:chExt cx="1224136" cy="1224136"/>
              </a:xfrm>
            </p:grpSpPr>
            <p:sp>
              <p:nvSpPr>
                <p:cNvPr id="29" name="Oval 28"/>
                <p:cNvSpPr/>
                <p:nvPr/>
              </p:nvSpPr>
              <p:spPr>
                <a:xfrm>
                  <a:off x="3923928" y="2492896"/>
                  <a:ext cx="1224136" cy="1224136"/>
                </a:xfrm>
                <a:prstGeom prst="ellipse">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30" name="TextBox 29"/>
                <p:cNvSpPr txBox="1"/>
                <p:nvPr/>
              </p:nvSpPr>
              <p:spPr>
                <a:xfrm>
                  <a:off x="3959932" y="2843354"/>
                  <a:ext cx="1152128" cy="551892"/>
                </a:xfrm>
                <a:prstGeom prst="rect">
                  <a:avLst/>
                </a:prstGeom>
                <a:noFill/>
              </p:spPr>
              <p:txBody>
                <a:bodyPr wrap="square" rtlCol="0">
                  <a:spAutoFit/>
                </a:bodyPr>
                <a:lstStyle/>
                <a:p>
                  <a:pPr algn="ctr"/>
                  <a:r>
                    <a:rPr lang="pl-PL" sz="1200">
                      <a:solidFill>
                        <a:schemeClr val="bg1"/>
                      </a:solidFill>
                      <a:latin typeface="Arial" panose="020B0604020202020204" pitchFamily="34" charset="0"/>
                      <a:cs typeface="Arial" panose="020B0604020202020204" pitchFamily="34" charset="0"/>
                    </a:rPr>
                    <a:t>CREATING DATA</a:t>
                  </a:r>
                  <a:endParaRPr lang="en-GB" sz="1200">
                    <a:solidFill>
                      <a:schemeClr val="bg1"/>
                    </a:solidFill>
                    <a:latin typeface="Arial" panose="020B0604020202020204" pitchFamily="34" charset="0"/>
                    <a:cs typeface="Arial" panose="020B0604020202020204" pitchFamily="34" charset="0"/>
                  </a:endParaRPr>
                </a:p>
              </p:txBody>
            </p:sp>
          </p:grpSp>
          <p:grpSp>
            <p:nvGrpSpPr>
              <p:cNvPr id="14" name="Group 13"/>
              <p:cNvGrpSpPr/>
              <p:nvPr/>
            </p:nvGrpSpPr>
            <p:grpSpPr>
              <a:xfrm>
                <a:off x="5148065" y="2780928"/>
                <a:ext cx="1465191" cy="1224136"/>
                <a:chOff x="3815917" y="2492896"/>
                <a:chExt cx="1465191" cy="1224136"/>
              </a:xfrm>
            </p:grpSpPr>
            <p:sp>
              <p:nvSpPr>
                <p:cNvPr id="27" name="Oval 26"/>
                <p:cNvSpPr/>
                <p:nvPr/>
              </p:nvSpPr>
              <p:spPr>
                <a:xfrm>
                  <a:off x="3923928" y="2492896"/>
                  <a:ext cx="1224136" cy="1224136"/>
                </a:xfrm>
                <a:prstGeom prst="ellipse">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28" name="TextBox 27"/>
                <p:cNvSpPr txBox="1"/>
                <p:nvPr/>
              </p:nvSpPr>
              <p:spPr>
                <a:xfrm>
                  <a:off x="3815917" y="2843354"/>
                  <a:ext cx="1465191" cy="551892"/>
                </a:xfrm>
                <a:prstGeom prst="rect">
                  <a:avLst/>
                </a:prstGeom>
                <a:noFill/>
              </p:spPr>
              <p:txBody>
                <a:bodyPr wrap="square" rtlCol="0">
                  <a:spAutoFit/>
                </a:bodyPr>
                <a:lstStyle/>
                <a:p>
                  <a:pPr algn="ctr"/>
                  <a:r>
                    <a:rPr lang="pl-PL" sz="1100">
                      <a:solidFill>
                        <a:schemeClr val="bg1"/>
                      </a:solidFill>
                      <a:latin typeface="Arial" panose="020B0604020202020204" pitchFamily="34" charset="0"/>
                      <a:cs typeface="Arial" panose="020B0604020202020204" pitchFamily="34" charset="0"/>
                    </a:rPr>
                    <a:t>PROCESSING</a:t>
                  </a:r>
                  <a:r>
                    <a:rPr lang="pl-PL" sz="1200">
                      <a:solidFill>
                        <a:schemeClr val="bg1"/>
                      </a:solidFill>
                      <a:latin typeface="Arial" panose="020B0604020202020204" pitchFamily="34" charset="0"/>
                      <a:cs typeface="Arial" panose="020B0604020202020204" pitchFamily="34" charset="0"/>
                    </a:rPr>
                    <a:t> DATA</a:t>
                  </a:r>
                  <a:endParaRPr lang="en-GB" sz="1200">
                    <a:solidFill>
                      <a:schemeClr val="bg1"/>
                    </a:solidFill>
                    <a:latin typeface="Arial" panose="020B0604020202020204" pitchFamily="34" charset="0"/>
                    <a:cs typeface="Arial" panose="020B0604020202020204" pitchFamily="34" charset="0"/>
                  </a:endParaRPr>
                </a:p>
              </p:txBody>
            </p:sp>
          </p:grpSp>
          <p:grpSp>
            <p:nvGrpSpPr>
              <p:cNvPr id="15" name="Group 14"/>
              <p:cNvGrpSpPr/>
              <p:nvPr/>
            </p:nvGrpSpPr>
            <p:grpSpPr>
              <a:xfrm>
                <a:off x="5148065" y="4509120"/>
                <a:ext cx="1400261" cy="1224136"/>
                <a:chOff x="3851921" y="2492896"/>
                <a:chExt cx="1400261" cy="1224136"/>
              </a:xfrm>
            </p:grpSpPr>
            <p:sp>
              <p:nvSpPr>
                <p:cNvPr id="25" name="Oval 24"/>
                <p:cNvSpPr/>
                <p:nvPr/>
              </p:nvSpPr>
              <p:spPr>
                <a:xfrm>
                  <a:off x="3923928" y="2492896"/>
                  <a:ext cx="1224136" cy="1224136"/>
                </a:xfrm>
                <a:prstGeom prst="ellipse">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26" name="TextBox 25"/>
                <p:cNvSpPr txBox="1"/>
                <p:nvPr/>
              </p:nvSpPr>
              <p:spPr>
                <a:xfrm>
                  <a:off x="3851921" y="2843354"/>
                  <a:ext cx="1400261" cy="588685"/>
                </a:xfrm>
                <a:prstGeom prst="rect">
                  <a:avLst/>
                </a:prstGeom>
                <a:noFill/>
              </p:spPr>
              <p:txBody>
                <a:bodyPr wrap="square" rtlCol="0">
                  <a:spAutoFit/>
                </a:bodyPr>
                <a:lstStyle/>
                <a:p>
                  <a:pPr algn="ctr"/>
                  <a:r>
                    <a:rPr lang="pl-PL" sz="1200">
                      <a:solidFill>
                        <a:schemeClr val="bg1"/>
                      </a:solidFill>
                      <a:latin typeface="Arial" panose="020B0604020202020204" pitchFamily="34" charset="0"/>
                      <a:cs typeface="Arial" panose="020B0604020202020204" pitchFamily="34" charset="0"/>
                    </a:rPr>
                    <a:t>ANALYSING</a:t>
                  </a:r>
                  <a:r>
                    <a:rPr lang="pl-PL" sz="1400">
                      <a:solidFill>
                        <a:schemeClr val="bg1"/>
                      </a:solidFill>
                      <a:latin typeface="Arial" panose="020B0604020202020204" pitchFamily="34" charset="0"/>
                      <a:cs typeface="Arial" panose="020B0604020202020204" pitchFamily="34" charset="0"/>
                    </a:rPr>
                    <a:t> </a:t>
                  </a:r>
                  <a:r>
                    <a:rPr lang="pl-PL" sz="1200">
                      <a:solidFill>
                        <a:schemeClr val="bg1"/>
                      </a:solidFill>
                      <a:latin typeface="Arial" panose="020B0604020202020204" pitchFamily="34" charset="0"/>
                      <a:cs typeface="Arial" panose="020B0604020202020204" pitchFamily="34" charset="0"/>
                    </a:rPr>
                    <a:t>DATA</a:t>
                  </a:r>
                  <a:endParaRPr lang="en-GB" sz="1200">
                    <a:solidFill>
                      <a:schemeClr val="bg1"/>
                    </a:solidFill>
                    <a:latin typeface="Arial" panose="020B0604020202020204" pitchFamily="34" charset="0"/>
                    <a:cs typeface="Arial" panose="020B0604020202020204" pitchFamily="34" charset="0"/>
                  </a:endParaRPr>
                </a:p>
              </p:txBody>
            </p:sp>
          </p:grpSp>
          <p:grpSp>
            <p:nvGrpSpPr>
              <p:cNvPr id="16" name="Group 15"/>
              <p:cNvGrpSpPr/>
              <p:nvPr/>
            </p:nvGrpSpPr>
            <p:grpSpPr>
              <a:xfrm>
                <a:off x="3498957" y="5373216"/>
                <a:ext cx="1509656" cy="1224136"/>
                <a:chOff x="3786989" y="2492896"/>
                <a:chExt cx="1509656" cy="1224136"/>
              </a:xfrm>
            </p:grpSpPr>
            <p:sp>
              <p:nvSpPr>
                <p:cNvPr id="23" name="Oval 22"/>
                <p:cNvSpPr/>
                <p:nvPr/>
              </p:nvSpPr>
              <p:spPr>
                <a:xfrm>
                  <a:off x="3923928" y="2492896"/>
                  <a:ext cx="1224136" cy="12241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24" name="TextBox 23"/>
                <p:cNvSpPr txBox="1"/>
                <p:nvPr/>
              </p:nvSpPr>
              <p:spPr>
                <a:xfrm>
                  <a:off x="3786989" y="2843354"/>
                  <a:ext cx="1509656" cy="551892"/>
                </a:xfrm>
                <a:prstGeom prst="rect">
                  <a:avLst/>
                </a:prstGeom>
                <a:noFill/>
              </p:spPr>
              <p:txBody>
                <a:bodyPr wrap="square" rtlCol="0">
                  <a:spAutoFit/>
                </a:bodyPr>
                <a:lstStyle/>
                <a:p>
                  <a:pPr algn="ctr"/>
                  <a:r>
                    <a:rPr lang="pl-PL" sz="1100">
                      <a:solidFill>
                        <a:schemeClr val="bg1"/>
                      </a:solidFill>
                      <a:latin typeface="Arial" panose="020B0604020202020204" pitchFamily="34" charset="0"/>
                      <a:cs typeface="Arial" panose="020B0604020202020204" pitchFamily="34" charset="0"/>
                    </a:rPr>
                    <a:t>PRESERVING</a:t>
                  </a:r>
                  <a:r>
                    <a:rPr lang="pl-PL" sz="1200">
                      <a:solidFill>
                        <a:schemeClr val="bg1"/>
                      </a:solidFill>
                      <a:latin typeface="Arial" panose="020B0604020202020204" pitchFamily="34" charset="0"/>
                      <a:cs typeface="Arial" panose="020B0604020202020204" pitchFamily="34" charset="0"/>
                    </a:rPr>
                    <a:t> DATA</a:t>
                  </a:r>
                  <a:endParaRPr lang="en-GB" sz="1200">
                    <a:solidFill>
                      <a:schemeClr val="bg1"/>
                    </a:solidFill>
                    <a:latin typeface="Arial" panose="020B0604020202020204" pitchFamily="34" charset="0"/>
                    <a:cs typeface="Arial" panose="020B0604020202020204" pitchFamily="34" charset="0"/>
                  </a:endParaRPr>
                </a:p>
              </p:txBody>
            </p:sp>
          </p:grpSp>
          <p:grpSp>
            <p:nvGrpSpPr>
              <p:cNvPr id="17" name="Group 16"/>
              <p:cNvGrpSpPr/>
              <p:nvPr/>
            </p:nvGrpSpPr>
            <p:grpSpPr>
              <a:xfrm>
                <a:off x="1979712" y="4509120"/>
                <a:ext cx="1224136" cy="1224136"/>
                <a:chOff x="3923928" y="2564904"/>
                <a:chExt cx="1224136" cy="1224136"/>
              </a:xfrm>
            </p:grpSpPr>
            <p:sp>
              <p:nvSpPr>
                <p:cNvPr id="21" name="Oval 20"/>
                <p:cNvSpPr/>
                <p:nvPr/>
              </p:nvSpPr>
              <p:spPr>
                <a:xfrm>
                  <a:off x="3923928" y="2564904"/>
                  <a:ext cx="1224136" cy="122413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22" name="TextBox 21"/>
                <p:cNvSpPr txBox="1"/>
                <p:nvPr/>
              </p:nvSpPr>
              <p:spPr>
                <a:xfrm>
                  <a:off x="3959932" y="2941834"/>
                  <a:ext cx="1152128" cy="551892"/>
                </a:xfrm>
                <a:prstGeom prst="rect">
                  <a:avLst/>
                </a:prstGeom>
                <a:noFill/>
              </p:spPr>
              <p:txBody>
                <a:bodyPr wrap="square" rtlCol="0">
                  <a:spAutoFit/>
                </a:bodyPr>
                <a:lstStyle/>
                <a:p>
                  <a:pPr algn="ctr"/>
                  <a:r>
                    <a:rPr lang="pl-PL" sz="1200">
                      <a:solidFill>
                        <a:schemeClr val="bg1"/>
                      </a:solidFill>
                      <a:latin typeface="Arial" panose="020B0604020202020204" pitchFamily="34" charset="0"/>
                      <a:cs typeface="Arial" panose="020B0604020202020204" pitchFamily="34" charset="0"/>
                    </a:rPr>
                    <a:t>SHARING</a:t>
                  </a:r>
                </a:p>
                <a:p>
                  <a:pPr algn="ctr"/>
                  <a:r>
                    <a:rPr lang="pl-PL" sz="1200">
                      <a:solidFill>
                        <a:schemeClr val="bg1"/>
                      </a:solidFill>
                      <a:latin typeface="Arial" panose="020B0604020202020204" pitchFamily="34" charset="0"/>
                      <a:cs typeface="Arial" panose="020B0604020202020204" pitchFamily="34" charset="0"/>
                    </a:rPr>
                    <a:t>DATA</a:t>
                  </a:r>
                  <a:endParaRPr lang="en-GB" sz="1200">
                    <a:solidFill>
                      <a:schemeClr val="bg1"/>
                    </a:solidFill>
                    <a:latin typeface="Arial" panose="020B0604020202020204" pitchFamily="34" charset="0"/>
                    <a:cs typeface="Arial" panose="020B0604020202020204" pitchFamily="34" charset="0"/>
                  </a:endParaRPr>
                </a:p>
              </p:txBody>
            </p:sp>
          </p:grpSp>
          <p:grpSp>
            <p:nvGrpSpPr>
              <p:cNvPr id="18" name="Group 17"/>
              <p:cNvGrpSpPr/>
              <p:nvPr/>
            </p:nvGrpSpPr>
            <p:grpSpPr>
              <a:xfrm>
                <a:off x="1979712" y="2708920"/>
                <a:ext cx="1224136" cy="1224136"/>
                <a:chOff x="3923928" y="2420888"/>
                <a:chExt cx="1224136" cy="1224136"/>
              </a:xfrm>
            </p:grpSpPr>
            <p:sp>
              <p:nvSpPr>
                <p:cNvPr id="19" name="Oval 18"/>
                <p:cNvSpPr/>
                <p:nvPr/>
              </p:nvSpPr>
              <p:spPr>
                <a:xfrm>
                  <a:off x="3923928" y="2420888"/>
                  <a:ext cx="1224136" cy="12241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20" name="TextBox 19"/>
                <p:cNvSpPr txBox="1"/>
                <p:nvPr/>
              </p:nvSpPr>
              <p:spPr>
                <a:xfrm>
                  <a:off x="3959932" y="2813809"/>
                  <a:ext cx="1152128" cy="551892"/>
                </a:xfrm>
                <a:prstGeom prst="rect">
                  <a:avLst/>
                </a:prstGeom>
                <a:noFill/>
              </p:spPr>
              <p:txBody>
                <a:bodyPr wrap="square" rtlCol="0">
                  <a:spAutoFit/>
                </a:bodyPr>
                <a:lstStyle/>
                <a:p>
                  <a:pPr algn="ctr"/>
                  <a:r>
                    <a:rPr lang="pl-PL" sz="1200">
                      <a:solidFill>
                        <a:schemeClr val="bg1"/>
                      </a:solidFill>
                      <a:latin typeface="Arial" panose="020B0604020202020204" pitchFamily="34" charset="0"/>
                      <a:cs typeface="Arial" panose="020B0604020202020204" pitchFamily="34" charset="0"/>
                    </a:rPr>
                    <a:t>RE-USING DATA</a:t>
                  </a:r>
                  <a:endParaRPr lang="en-GB" sz="1200">
                    <a:solidFill>
                      <a:schemeClr val="bg1"/>
                    </a:solidFill>
                    <a:latin typeface="Arial" panose="020B0604020202020204" pitchFamily="34" charset="0"/>
                    <a:cs typeface="Arial" panose="020B0604020202020204" pitchFamily="34" charset="0"/>
                  </a:endParaRPr>
                </a:p>
              </p:txBody>
            </p:sp>
          </p:grpSp>
        </p:grpSp>
        <p:sp>
          <p:nvSpPr>
            <p:cNvPr id="6" name="Right Arrow 5"/>
            <p:cNvSpPr/>
            <p:nvPr/>
          </p:nvSpPr>
          <p:spPr>
            <a:xfrm rot="1619807" flipV="1">
              <a:off x="5174188" y="2303398"/>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ight Arrow 6"/>
            <p:cNvSpPr/>
            <p:nvPr/>
          </p:nvSpPr>
          <p:spPr>
            <a:xfrm rot="5212365" flipV="1">
              <a:off x="6197255" y="3995999"/>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ight Arrow 7"/>
            <p:cNvSpPr/>
            <p:nvPr/>
          </p:nvSpPr>
          <p:spPr>
            <a:xfrm rot="8847248" flipV="1">
              <a:off x="5300817" y="5674556"/>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ight Arrow 8"/>
            <p:cNvSpPr/>
            <p:nvPr/>
          </p:nvSpPr>
          <p:spPr>
            <a:xfrm rot="12776736" flipV="1">
              <a:off x="3097300" y="5646115"/>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ight Arrow 9"/>
            <p:cNvSpPr/>
            <p:nvPr/>
          </p:nvSpPr>
          <p:spPr>
            <a:xfrm rot="16200000" flipV="1">
              <a:off x="2254352" y="3914627"/>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ight Arrow 10"/>
            <p:cNvSpPr/>
            <p:nvPr/>
          </p:nvSpPr>
          <p:spPr>
            <a:xfrm rot="19590936" flipV="1">
              <a:off x="3218543" y="2332540"/>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1" name="Straight Arrow Connector 30"/>
          <p:cNvCxnSpPr/>
          <p:nvPr/>
        </p:nvCxnSpPr>
        <p:spPr>
          <a:xfrm flipV="1">
            <a:off x="3035359" y="1083188"/>
            <a:ext cx="0" cy="503243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rot="16200000">
            <a:off x="2017903" y="3319325"/>
            <a:ext cx="1471813" cy="338554"/>
          </a:xfrm>
          <a:prstGeom prst="rect">
            <a:avLst/>
          </a:prstGeom>
          <a:noFill/>
        </p:spPr>
        <p:txBody>
          <a:bodyPr wrap="none" rtlCol="0">
            <a:spAutoFit/>
          </a:bodyPr>
          <a:lstStyle/>
          <a:p>
            <a:r>
              <a:rPr lang="pl-PL" sz="1600"/>
              <a:t>Time and effort</a:t>
            </a:r>
            <a:endParaRPr lang="en-GB" sz="1600"/>
          </a:p>
        </p:txBody>
      </p:sp>
      <p:sp>
        <p:nvSpPr>
          <p:cNvPr id="33" name="Rectangle 32"/>
          <p:cNvSpPr/>
          <p:nvPr/>
        </p:nvSpPr>
        <p:spPr>
          <a:xfrm>
            <a:off x="3211997" y="1510141"/>
            <a:ext cx="648072" cy="4608512"/>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4" name="Group 33"/>
          <p:cNvGrpSpPr/>
          <p:nvPr/>
        </p:nvGrpSpPr>
        <p:grpSpPr>
          <a:xfrm>
            <a:off x="3541430" y="1135455"/>
            <a:ext cx="1425574" cy="1079202"/>
            <a:chOff x="1589065" y="1341402"/>
            <a:chExt cx="1425574" cy="1079202"/>
          </a:xfrm>
        </p:grpSpPr>
        <p:sp>
          <p:nvSpPr>
            <p:cNvPr id="35" name="AutoShape 17"/>
            <p:cNvSpPr>
              <a:spLocks noChangeArrowheads="1"/>
            </p:cNvSpPr>
            <p:nvPr/>
          </p:nvSpPr>
          <p:spPr bwMode="auto">
            <a:xfrm rot="16200000">
              <a:off x="2076427" y="1396964"/>
              <a:ext cx="800100" cy="1076325"/>
            </a:xfrm>
            <a:prstGeom prst="foldedCorner">
              <a:avLst>
                <a:gd name="adj" fmla="val 12500"/>
              </a:avLst>
            </a:prstGeom>
            <a:gradFill rotWithShape="1">
              <a:gsLst>
                <a:gs pos="0">
                  <a:srgbClr val="FFFF99">
                    <a:gamma/>
                    <a:shade val="85490"/>
                    <a:invGamma/>
                  </a:srgbClr>
                </a:gs>
                <a:gs pos="100000">
                  <a:srgbClr val="FFFF99"/>
                </a:gs>
              </a:gsLst>
              <a:lin ang="0" scaled="1"/>
            </a:gradFill>
            <a:ln w="9525">
              <a:solidFill>
                <a:schemeClr val="tx1"/>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36" name="AutoShape 18"/>
            <p:cNvSpPr>
              <a:spLocks noChangeArrowheads="1"/>
            </p:cNvSpPr>
            <p:nvPr/>
          </p:nvSpPr>
          <p:spPr bwMode="auto">
            <a:xfrm rot="16200000">
              <a:off x="1901802" y="1203289"/>
              <a:ext cx="800100" cy="1076325"/>
            </a:xfrm>
            <a:prstGeom prst="foldedCorner">
              <a:avLst>
                <a:gd name="adj" fmla="val 12500"/>
              </a:avLst>
            </a:prstGeom>
            <a:gradFill rotWithShape="1">
              <a:gsLst>
                <a:gs pos="0">
                  <a:srgbClr val="FFFF99">
                    <a:gamma/>
                    <a:shade val="85490"/>
                    <a:invGamma/>
                  </a:srgbClr>
                </a:gs>
                <a:gs pos="100000">
                  <a:srgbClr val="FFFF99"/>
                </a:gs>
              </a:gsLst>
              <a:lin ang="0" scaled="1"/>
            </a:gradFill>
            <a:ln w="9525">
              <a:solidFill>
                <a:schemeClr val="tx1"/>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37" name="AutoShape 17"/>
            <p:cNvSpPr>
              <a:spLocks noChangeArrowheads="1"/>
            </p:cNvSpPr>
            <p:nvPr/>
          </p:nvSpPr>
          <p:spPr bwMode="auto">
            <a:xfrm rot="16200000">
              <a:off x="1727178" y="1482391"/>
              <a:ext cx="800100" cy="1076325"/>
            </a:xfrm>
            <a:prstGeom prst="foldedCorner">
              <a:avLst>
                <a:gd name="adj" fmla="val 12500"/>
              </a:avLst>
            </a:prstGeom>
            <a:gradFill rotWithShape="1">
              <a:gsLst>
                <a:gs pos="0">
                  <a:srgbClr val="FFFF99">
                    <a:gamma/>
                    <a:shade val="85490"/>
                    <a:invGamma/>
                  </a:srgbClr>
                </a:gs>
                <a:gs pos="100000">
                  <a:srgbClr val="FFFF99"/>
                </a:gs>
              </a:gsLst>
              <a:lin ang="0" scaled="1"/>
            </a:gradFill>
            <a:ln w="9525">
              <a:solidFill>
                <a:schemeClr val="tx1"/>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grpSp>
      <p:sp>
        <p:nvSpPr>
          <p:cNvPr id="38" name="Rectangle 37"/>
          <p:cNvSpPr/>
          <p:nvPr/>
        </p:nvSpPr>
        <p:spPr>
          <a:xfrm>
            <a:off x="4653622" y="6412881"/>
            <a:ext cx="404414" cy="197924"/>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TextBox 38"/>
          <p:cNvSpPr txBox="1"/>
          <p:nvPr/>
        </p:nvSpPr>
        <p:spPr>
          <a:xfrm>
            <a:off x="5063896" y="6382597"/>
            <a:ext cx="3445880" cy="276999"/>
          </a:xfrm>
          <a:prstGeom prst="rect">
            <a:avLst/>
          </a:prstGeom>
          <a:noFill/>
        </p:spPr>
        <p:txBody>
          <a:bodyPr wrap="none" rtlCol="0">
            <a:spAutoFit/>
          </a:bodyPr>
          <a:lstStyle/>
          <a:p>
            <a:r>
              <a:rPr lang="pl-PL" sz="1200"/>
              <a:t>work necessary to make outputs suitable for sharing</a:t>
            </a:r>
            <a:endParaRPr lang="en-GB" sz="1200"/>
          </a:p>
        </p:txBody>
      </p:sp>
    </p:spTree>
    <p:extLst>
      <p:ext uri="{BB962C8B-B14F-4D97-AF65-F5344CB8AC3E}">
        <p14:creationId xmlns:p14="http://schemas.microsoft.com/office/powerpoint/2010/main" val="27430494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838200" y="365125"/>
            <a:ext cx="10515600" cy="723367"/>
          </a:xfrm>
        </p:spPr>
        <p:txBody>
          <a:bodyPr/>
          <a:lstStyle/>
          <a:p>
            <a:r>
              <a:rPr lang="pl-PL">
                <a:solidFill>
                  <a:srgbClr val="0070C0"/>
                </a:solidFill>
              </a:rPr>
              <a:t>Sharing as part of the workflow</a:t>
            </a:r>
            <a:endParaRPr lang="en-GB">
              <a:solidFill>
                <a:srgbClr val="0070C0"/>
              </a:solidFill>
            </a:endParaRPr>
          </a:p>
        </p:txBody>
      </p:sp>
      <p:sp>
        <p:nvSpPr>
          <p:cNvPr id="6" name="AutoShape 17"/>
          <p:cNvSpPr>
            <a:spLocks noChangeArrowheads="1"/>
          </p:cNvSpPr>
          <p:nvPr/>
        </p:nvSpPr>
        <p:spPr bwMode="auto">
          <a:xfrm rot="16200000">
            <a:off x="5629545" y="4470546"/>
            <a:ext cx="606760" cy="1076325"/>
          </a:xfrm>
          <a:prstGeom prst="foldedCorner">
            <a:avLst>
              <a:gd name="adj" fmla="val 12500"/>
            </a:avLst>
          </a:prstGeom>
          <a:gradFill rotWithShape="1">
            <a:gsLst>
              <a:gs pos="0">
                <a:srgbClr val="FFFF99">
                  <a:gamma/>
                  <a:shade val="85490"/>
                  <a:invGamma/>
                </a:srgbClr>
              </a:gs>
              <a:gs pos="100000">
                <a:srgbClr val="FFFF99"/>
              </a:gs>
            </a:gsLst>
            <a:lin ang="0" scaled="1"/>
          </a:gradFill>
          <a:ln w="9525">
            <a:solidFill>
              <a:schemeClr val="tx1"/>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7" name="Rectangle 6"/>
          <p:cNvSpPr/>
          <p:nvPr/>
        </p:nvSpPr>
        <p:spPr>
          <a:xfrm>
            <a:off x="5272551" y="5303696"/>
            <a:ext cx="648072" cy="828408"/>
          </a:xfrm>
          <a:prstGeom prst="rect">
            <a:avLst/>
          </a:prstGeom>
          <a:solidFill>
            <a:srgbClr val="FFC000"/>
          </a:solidFill>
          <a:ln>
            <a:solidFill>
              <a:srgbClr val="FB90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p:cNvSpPr/>
          <p:nvPr/>
        </p:nvSpPr>
        <p:spPr>
          <a:xfrm>
            <a:off x="5272551" y="5156614"/>
            <a:ext cx="648072" cy="147082"/>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p:cNvSpPr/>
          <p:nvPr/>
        </p:nvSpPr>
        <p:spPr>
          <a:xfrm>
            <a:off x="6877415" y="4716390"/>
            <a:ext cx="648072" cy="147082"/>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0" name="Group 9"/>
          <p:cNvGrpSpPr/>
          <p:nvPr/>
        </p:nvGrpSpPr>
        <p:grpSpPr>
          <a:xfrm>
            <a:off x="8605936" y="4569309"/>
            <a:ext cx="648072" cy="1548881"/>
            <a:chOff x="7081936" y="4265240"/>
            <a:chExt cx="648072" cy="2042420"/>
          </a:xfrm>
        </p:grpSpPr>
        <p:sp>
          <p:nvSpPr>
            <p:cNvPr id="11" name="Rectangle 10"/>
            <p:cNvSpPr/>
            <p:nvPr/>
          </p:nvSpPr>
          <p:spPr>
            <a:xfrm>
              <a:off x="7081936" y="4488535"/>
              <a:ext cx="648072" cy="1819125"/>
            </a:xfrm>
            <a:prstGeom prst="rect">
              <a:avLst/>
            </a:prstGeom>
            <a:solidFill>
              <a:srgbClr val="FFC000"/>
            </a:solidFill>
            <a:ln>
              <a:solidFill>
                <a:srgbClr val="FB90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p:cNvSpPr/>
            <p:nvPr/>
          </p:nvSpPr>
          <p:spPr>
            <a:xfrm>
              <a:off x="7081936" y="4265240"/>
              <a:ext cx="648072" cy="193948"/>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2"/>
          <p:cNvGrpSpPr/>
          <p:nvPr/>
        </p:nvGrpSpPr>
        <p:grpSpPr>
          <a:xfrm>
            <a:off x="8929973" y="4033311"/>
            <a:ext cx="1250949" cy="818419"/>
            <a:chOff x="7403910" y="3655160"/>
            <a:chExt cx="1250949" cy="1079202"/>
          </a:xfrm>
        </p:grpSpPr>
        <p:sp>
          <p:nvSpPr>
            <p:cNvPr id="14" name="AutoShape 18"/>
            <p:cNvSpPr>
              <a:spLocks noChangeArrowheads="1"/>
            </p:cNvSpPr>
            <p:nvPr/>
          </p:nvSpPr>
          <p:spPr bwMode="auto">
            <a:xfrm rot="16200000">
              <a:off x="7716647" y="3517047"/>
              <a:ext cx="800100" cy="1076325"/>
            </a:xfrm>
            <a:prstGeom prst="foldedCorner">
              <a:avLst>
                <a:gd name="adj" fmla="val 12500"/>
              </a:avLst>
            </a:prstGeom>
            <a:gradFill rotWithShape="1">
              <a:gsLst>
                <a:gs pos="0">
                  <a:srgbClr val="FFFF99">
                    <a:gamma/>
                    <a:shade val="85490"/>
                    <a:invGamma/>
                  </a:srgbClr>
                </a:gs>
                <a:gs pos="100000">
                  <a:srgbClr val="FFFF99"/>
                </a:gs>
              </a:gsLst>
              <a:lin ang="0" scaled="1"/>
            </a:gradFill>
            <a:ln w="9525">
              <a:solidFill>
                <a:schemeClr val="tx1"/>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5" name="AutoShape 17"/>
            <p:cNvSpPr>
              <a:spLocks noChangeArrowheads="1"/>
            </p:cNvSpPr>
            <p:nvPr/>
          </p:nvSpPr>
          <p:spPr bwMode="auto">
            <a:xfrm rot="16200000">
              <a:off x="7542023" y="3796149"/>
              <a:ext cx="800100" cy="1076325"/>
            </a:xfrm>
            <a:prstGeom prst="foldedCorner">
              <a:avLst>
                <a:gd name="adj" fmla="val 12500"/>
              </a:avLst>
            </a:prstGeom>
            <a:gradFill rotWithShape="1">
              <a:gsLst>
                <a:gs pos="0">
                  <a:srgbClr val="FFFF99">
                    <a:gamma/>
                    <a:shade val="85490"/>
                    <a:invGamma/>
                  </a:srgbClr>
                </a:gs>
                <a:gs pos="100000">
                  <a:srgbClr val="FFFF99"/>
                </a:gs>
              </a:gsLst>
              <a:lin ang="0" scaled="1"/>
            </a:gradFill>
            <a:ln w="9525">
              <a:solidFill>
                <a:schemeClr val="tx1"/>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grpSp>
      <p:grpSp>
        <p:nvGrpSpPr>
          <p:cNvPr id="16" name="Group 15"/>
          <p:cNvGrpSpPr/>
          <p:nvPr/>
        </p:nvGrpSpPr>
        <p:grpSpPr>
          <a:xfrm>
            <a:off x="7127889" y="4329436"/>
            <a:ext cx="1250949" cy="818419"/>
            <a:chOff x="5567542" y="3933712"/>
            <a:chExt cx="1250949" cy="1079202"/>
          </a:xfrm>
        </p:grpSpPr>
        <p:sp>
          <p:nvSpPr>
            <p:cNvPr id="17" name="AutoShape 18"/>
            <p:cNvSpPr>
              <a:spLocks noChangeArrowheads="1"/>
            </p:cNvSpPr>
            <p:nvPr/>
          </p:nvSpPr>
          <p:spPr bwMode="auto">
            <a:xfrm rot="16200000">
              <a:off x="5880279" y="3795599"/>
              <a:ext cx="800100" cy="1076325"/>
            </a:xfrm>
            <a:prstGeom prst="foldedCorner">
              <a:avLst>
                <a:gd name="adj" fmla="val 12500"/>
              </a:avLst>
            </a:prstGeom>
            <a:gradFill rotWithShape="1">
              <a:gsLst>
                <a:gs pos="0">
                  <a:srgbClr val="FFFF99">
                    <a:gamma/>
                    <a:shade val="85490"/>
                    <a:invGamma/>
                  </a:srgbClr>
                </a:gs>
                <a:gs pos="100000">
                  <a:srgbClr val="FFFF99"/>
                </a:gs>
              </a:gsLst>
              <a:lin ang="0" scaled="1"/>
            </a:gradFill>
            <a:ln w="9525">
              <a:solidFill>
                <a:schemeClr val="tx1"/>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8" name="AutoShape 17"/>
            <p:cNvSpPr>
              <a:spLocks noChangeArrowheads="1"/>
            </p:cNvSpPr>
            <p:nvPr/>
          </p:nvSpPr>
          <p:spPr bwMode="auto">
            <a:xfrm rot="16200000">
              <a:off x="5705655" y="4074701"/>
              <a:ext cx="800100" cy="1076325"/>
            </a:xfrm>
            <a:prstGeom prst="foldedCorner">
              <a:avLst>
                <a:gd name="adj" fmla="val 12500"/>
              </a:avLst>
            </a:prstGeom>
            <a:gradFill rotWithShape="1">
              <a:gsLst>
                <a:gs pos="0">
                  <a:srgbClr val="FFFF99">
                    <a:gamma/>
                    <a:shade val="85490"/>
                    <a:invGamma/>
                  </a:srgbClr>
                </a:gs>
                <a:gs pos="100000">
                  <a:srgbClr val="FFFF99"/>
                </a:gs>
              </a:gsLst>
              <a:lin ang="0" scaled="1"/>
            </a:gradFill>
            <a:ln w="9525">
              <a:solidFill>
                <a:schemeClr val="tx1"/>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grpSp>
      <p:grpSp>
        <p:nvGrpSpPr>
          <p:cNvPr id="19" name="Group 18"/>
          <p:cNvGrpSpPr/>
          <p:nvPr/>
        </p:nvGrpSpPr>
        <p:grpSpPr>
          <a:xfrm>
            <a:off x="7091599" y="4724530"/>
            <a:ext cx="652355" cy="1407574"/>
            <a:chOff x="6877415" y="4914000"/>
            <a:chExt cx="652355" cy="1407574"/>
          </a:xfrm>
        </p:grpSpPr>
        <p:sp>
          <p:nvSpPr>
            <p:cNvPr id="20" name="Rectangle 19"/>
            <p:cNvSpPr/>
            <p:nvPr/>
          </p:nvSpPr>
          <p:spPr>
            <a:xfrm>
              <a:off x="6877415" y="5056305"/>
              <a:ext cx="648072" cy="1265269"/>
            </a:xfrm>
            <a:prstGeom prst="rect">
              <a:avLst/>
            </a:prstGeom>
            <a:solidFill>
              <a:srgbClr val="FFC000"/>
            </a:solidFill>
            <a:ln>
              <a:solidFill>
                <a:srgbClr val="FB90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6881698" y="4914000"/>
              <a:ext cx="648072" cy="147082"/>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p:cNvGrpSpPr/>
          <p:nvPr/>
        </p:nvGrpSpPr>
        <p:grpSpPr>
          <a:xfrm>
            <a:off x="5089775" y="1151932"/>
            <a:ext cx="3876021" cy="3915317"/>
            <a:chOff x="2051720" y="1700808"/>
            <a:chExt cx="4633544" cy="4680520"/>
          </a:xfrm>
        </p:grpSpPr>
        <p:grpSp>
          <p:nvGrpSpPr>
            <p:cNvPr id="23" name="Group 22"/>
            <p:cNvGrpSpPr/>
            <p:nvPr/>
          </p:nvGrpSpPr>
          <p:grpSpPr>
            <a:xfrm>
              <a:off x="2051720" y="1700808"/>
              <a:ext cx="4633544" cy="4680520"/>
              <a:chOff x="1979712" y="1916832"/>
              <a:chExt cx="4633544" cy="4680520"/>
            </a:xfrm>
          </p:grpSpPr>
          <p:sp>
            <p:nvSpPr>
              <p:cNvPr id="30" name="Oval 29"/>
              <p:cNvSpPr/>
              <p:nvPr/>
            </p:nvSpPr>
            <p:spPr>
              <a:xfrm>
                <a:off x="2310826" y="2348880"/>
                <a:ext cx="3942390" cy="3942390"/>
              </a:xfrm>
              <a:prstGeom prst="ellipse">
                <a:avLst/>
              </a:prstGeom>
              <a:noFill/>
              <a:ln w="5715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1" name="Group 30"/>
              <p:cNvGrpSpPr/>
              <p:nvPr/>
            </p:nvGrpSpPr>
            <p:grpSpPr>
              <a:xfrm>
                <a:off x="3563888" y="1916832"/>
                <a:ext cx="1224136" cy="1224136"/>
                <a:chOff x="3923928" y="2492896"/>
                <a:chExt cx="1224136" cy="1224136"/>
              </a:xfrm>
            </p:grpSpPr>
            <p:sp>
              <p:nvSpPr>
                <p:cNvPr id="47" name="Oval 46"/>
                <p:cNvSpPr/>
                <p:nvPr/>
              </p:nvSpPr>
              <p:spPr>
                <a:xfrm>
                  <a:off x="3923928" y="2492896"/>
                  <a:ext cx="1224136" cy="1224136"/>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48" name="TextBox 47"/>
                <p:cNvSpPr txBox="1"/>
                <p:nvPr/>
              </p:nvSpPr>
              <p:spPr>
                <a:xfrm>
                  <a:off x="3959932" y="2843354"/>
                  <a:ext cx="1152128" cy="551892"/>
                </a:xfrm>
                <a:prstGeom prst="rect">
                  <a:avLst/>
                </a:prstGeom>
                <a:noFill/>
              </p:spPr>
              <p:txBody>
                <a:bodyPr wrap="square" rtlCol="0">
                  <a:spAutoFit/>
                </a:bodyPr>
                <a:lstStyle/>
                <a:p>
                  <a:pPr algn="ctr"/>
                  <a:r>
                    <a:rPr lang="pl-PL" sz="1200">
                      <a:solidFill>
                        <a:schemeClr val="bg1"/>
                      </a:solidFill>
                      <a:latin typeface="Arial" panose="020B0604020202020204" pitchFamily="34" charset="0"/>
                      <a:cs typeface="Arial" panose="020B0604020202020204" pitchFamily="34" charset="0"/>
                    </a:rPr>
                    <a:t>CREATING DATA</a:t>
                  </a:r>
                  <a:endParaRPr lang="en-GB" sz="1200">
                    <a:solidFill>
                      <a:schemeClr val="bg1"/>
                    </a:solidFill>
                    <a:latin typeface="Arial" panose="020B0604020202020204" pitchFamily="34" charset="0"/>
                    <a:cs typeface="Arial" panose="020B0604020202020204" pitchFamily="34" charset="0"/>
                  </a:endParaRPr>
                </a:p>
              </p:txBody>
            </p:sp>
          </p:grpSp>
          <p:grpSp>
            <p:nvGrpSpPr>
              <p:cNvPr id="32" name="Group 31"/>
              <p:cNvGrpSpPr/>
              <p:nvPr/>
            </p:nvGrpSpPr>
            <p:grpSpPr>
              <a:xfrm>
                <a:off x="5148065" y="2780928"/>
                <a:ext cx="1465191" cy="1224136"/>
                <a:chOff x="3815917" y="2492896"/>
                <a:chExt cx="1465191" cy="1224136"/>
              </a:xfrm>
            </p:grpSpPr>
            <p:sp>
              <p:nvSpPr>
                <p:cNvPr id="45" name="Oval 44"/>
                <p:cNvSpPr/>
                <p:nvPr/>
              </p:nvSpPr>
              <p:spPr>
                <a:xfrm>
                  <a:off x="3923928" y="2492896"/>
                  <a:ext cx="1224136" cy="1224136"/>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46" name="TextBox 45"/>
                <p:cNvSpPr txBox="1"/>
                <p:nvPr/>
              </p:nvSpPr>
              <p:spPr>
                <a:xfrm>
                  <a:off x="3815917" y="2843354"/>
                  <a:ext cx="1465191" cy="551892"/>
                </a:xfrm>
                <a:prstGeom prst="rect">
                  <a:avLst/>
                </a:prstGeom>
                <a:noFill/>
              </p:spPr>
              <p:txBody>
                <a:bodyPr wrap="square" rtlCol="0">
                  <a:spAutoFit/>
                </a:bodyPr>
                <a:lstStyle/>
                <a:p>
                  <a:pPr algn="ctr"/>
                  <a:r>
                    <a:rPr lang="pl-PL" sz="1100">
                      <a:solidFill>
                        <a:schemeClr val="bg1"/>
                      </a:solidFill>
                      <a:latin typeface="Arial" panose="020B0604020202020204" pitchFamily="34" charset="0"/>
                      <a:cs typeface="Arial" panose="020B0604020202020204" pitchFamily="34" charset="0"/>
                    </a:rPr>
                    <a:t>PROCESSING</a:t>
                  </a:r>
                  <a:r>
                    <a:rPr lang="pl-PL" sz="1200">
                      <a:solidFill>
                        <a:schemeClr val="bg1"/>
                      </a:solidFill>
                      <a:latin typeface="Arial" panose="020B0604020202020204" pitchFamily="34" charset="0"/>
                      <a:cs typeface="Arial" panose="020B0604020202020204" pitchFamily="34" charset="0"/>
                    </a:rPr>
                    <a:t> DATA</a:t>
                  </a:r>
                  <a:endParaRPr lang="en-GB" sz="1200">
                    <a:solidFill>
                      <a:schemeClr val="bg1"/>
                    </a:solidFill>
                    <a:latin typeface="Arial" panose="020B0604020202020204" pitchFamily="34" charset="0"/>
                    <a:cs typeface="Arial" panose="020B0604020202020204" pitchFamily="34" charset="0"/>
                  </a:endParaRPr>
                </a:p>
              </p:txBody>
            </p:sp>
          </p:grpSp>
          <p:grpSp>
            <p:nvGrpSpPr>
              <p:cNvPr id="33" name="Group 32"/>
              <p:cNvGrpSpPr/>
              <p:nvPr/>
            </p:nvGrpSpPr>
            <p:grpSpPr>
              <a:xfrm>
                <a:off x="5148065" y="4509120"/>
                <a:ext cx="1400261" cy="1224136"/>
                <a:chOff x="3851921" y="2492896"/>
                <a:chExt cx="1400261" cy="1224136"/>
              </a:xfrm>
            </p:grpSpPr>
            <p:sp>
              <p:nvSpPr>
                <p:cNvPr id="43" name="Oval 42"/>
                <p:cNvSpPr/>
                <p:nvPr/>
              </p:nvSpPr>
              <p:spPr>
                <a:xfrm>
                  <a:off x="3923928" y="2492896"/>
                  <a:ext cx="1224136" cy="1224136"/>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44" name="TextBox 43"/>
                <p:cNvSpPr txBox="1"/>
                <p:nvPr/>
              </p:nvSpPr>
              <p:spPr>
                <a:xfrm>
                  <a:off x="3851921" y="2843354"/>
                  <a:ext cx="1400261" cy="588685"/>
                </a:xfrm>
                <a:prstGeom prst="rect">
                  <a:avLst/>
                </a:prstGeom>
                <a:noFill/>
              </p:spPr>
              <p:txBody>
                <a:bodyPr wrap="square" rtlCol="0">
                  <a:spAutoFit/>
                </a:bodyPr>
                <a:lstStyle/>
                <a:p>
                  <a:pPr algn="ctr"/>
                  <a:r>
                    <a:rPr lang="pl-PL" sz="1200">
                      <a:solidFill>
                        <a:schemeClr val="bg1"/>
                      </a:solidFill>
                      <a:latin typeface="Arial" panose="020B0604020202020204" pitchFamily="34" charset="0"/>
                      <a:cs typeface="Arial" panose="020B0604020202020204" pitchFamily="34" charset="0"/>
                    </a:rPr>
                    <a:t>ANALYSING</a:t>
                  </a:r>
                  <a:r>
                    <a:rPr lang="pl-PL" sz="1400">
                      <a:solidFill>
                        <a:schemeClr val="bg1"/>
                      </a:solidFill>
                      <a:latin typeface="Arial" panose="020B0604020202020204" pitchFamily="34" charset="0"/>
                      <a:cs typeface="Arial" panose="020B0604020202020204" pitchFamily="34" charset="0"/>
                    </a:rPr>
                    <a:t> </a:t>
                  </a:r>
                  <a:r>
                    <a:rPr lang="pl-PL" sz="1200">
                      <a:solidFill>
                        <a:schemeClr val="bg1"/>
                      </a:solidFill>
                      <a:latin typeface="Arial" panose="020B0604020202020204" pitchFamily="34" charset="0"/>
                      <a:cs typeface="Arial" panose="020B0604020202020204" pitchFamily="34" charset="0"/>
                    </a:rPr>
                    <a:t>DATA</a:t>
                  </a:r>
                  <a:endParaRPr lang="en-GB" sz="1200">
                    <a:solidFill>
                      <a:schemeClr val="bg1"/>
                    </a:solidFill>
                    <a:latin typeface="Arial" panose="020B0604020202020204" pitchFamily="34" charset="0"/>
                    <a:cs typeface="Arial" panose="020B0604020202020204" pitchFamily="34" charset="0"/>
                  </a:endParaRPr>
                </a:p>
              </p:txBody>
            </p:sp>
          </p:grpSp>
          <p:grpSp>
            <p:nvGrpSpPr>
              <p:cNvPr id="34" name="Group 33"/>
              <p:cNvGrpSpPr/>
              <p:nvPr/>
            </p:nvGrpSpPr>
            <p:grpSpPr>
              <a:xfrm>
                <a:off x="3498957" y="5373216"/>
                <a:ext cx="1509656" cy="1224136"/>
                <a:chOff x="3786989" y="2492896"/>
                <a:chExt cx="1509656" cy="1224136"/>
              </a:xfrm>
            </p:grpSpPr>
            <p:sp>
              <p:nvSpPr>
                <p:cNvPr id="41" name="Oval 40"/>
                <p:cNvSpPr/>
                <p:nvPr/>
              </p:nvSpPr>
              <p:spPr>
                <a:xfrm>
                  <a:off x="3923928" y="2492896"/>
                  <a:ext cx="1224136" cy="1224136"/>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42" name="TextBox 41"/>
                <p:cNvSpPr txBox="1"/>
                <p:nvPr/>
              </p:nvSpPr>
              <p:spPr>
                <a:xfrm>
                  <a:off x="3786989" y="2843354"/>
                  <a:ext cx="1509656" cy="551892"/>
                </a:xfrm>
                <a:prstGeom prst="rect">
                  <a:avLst/>
                </a:prstGeom>
                <a:noFill/>
              </p:spPr>
              <p:txBody>
                <a:bodyPr wrap="square" rtlCol="0">
                  <a:spAutoFit/>
                </a:bodyPr>
                <a:lstStyle/>
                <a:p>
                  <a:pPr algn="ctr"/>
                  <a:r>
                    <a:rPr lang="pl-PL" sz="1100">
                      <a:solidFill>
                        <a:schemeClr val="bg1"/>
                      </a:solidFill>
                      <a:latin typeface="Arial" panose="020B0604020202020204" pitchFamily="34" charset="0"/>
                      <a:cs typeface="Arial" panose="020B0604020202020204" pitchFamily="34" charset="0"/>
                    </a:rPr>
                    <a:t>PRESERVING</a:t>
                  </a:r>
                  <a:r>
                    <a:rPr lang="pl-PL" sz="1200">
                      <a:solidFill>
                        <a:schemeClr val="bg1"/>
                      </a:solidFill>
                      <a:latin typeface="Arial" panose="020B0604020202020204" pitchFamily="34" charset="0"/>
                      <a:cs typeface="Arial" panose="020B0604020202020204" pitchFamily="34" charset="0"/>
                    </a:rPr>
                    <a:t> DATA</a:t>
                  </a:r>
                  <a:endParaRPr lang="en-GB" sz="1200">
                    <a:solidFill>
                      <a:schemeClr val="bg1"/>
                    </a:solidFill>
                    <a:latin typeface="Arial" panose="020B0604020202020204" pitchFamily="34" charset="0"/>
                    <a:cs typeface="Arial" panose="020B0604020202020204" pitchFamily="34" charset="0"/>
                  </a:endParaRPr>
                </a:p>
              </p:txBody>
            </p:sp>
          </p:grpSp>
          <p:grpSp>
            <p:nvGrpSpPr>
              <p:cNvPr id="35" name="Group 34"/>
              <p:cNvGrpSpPr/>
              <p:nvPr/>
            </p:nvGrpSpPr>
            <p:grpSpPr>
              <a:xfrm>
                <a:off x="1979712" y="4509120"/>
                <a:ext cx="1224136" cy="1224136"/>
                <a:chOff x="3923928" y="2564904"/>
                <a:chExt cx="1224136" cy="1224136"/>
              </a:xfrm>
            </p:grpSpPr>
            <p:sp>
              <p:nvSpPr>
                <p:cNvPr id="39" name="Oval 38"/>
                <p:cNvSpPr/>
                <p:nvPr/>
              </p:nvSpPr>
              <p:spPr>
                <a:xfrm>
                  <a:off x="3923928" y="2564904"/>
                  <a:ext cx="1224136" cy="1224136"/>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40" name="TextBox 39"/>
                <p:cNvSpPr txBox="1"/>
                <p:nvPr/>
              </p:nvSpPr>
              <p:spPr>
                <a:xfrm>
                  <a:off x="3959932" y="2941834"/>
                  <a:ext cx="1152128" cy="551892"/>
                </a:xfrm>
                <a:prstGeom prst="rect">
                  <a:avLst/>
                </a:prstGeom>
                <a:noFill/>
              </p:spPr>
              <p:txBody>
                <a:bodyPr wrap="square" rtlCol="0">
                  <a:spAutoFit/>
                </a:bodyPr>
                <a:lstStyle/>
                <a:p>
                  <a:pPr algn="ctr"/>
                  <a:r>
                    <a:rPr lang="pl-PL" sz="1200">
                      <a:solidFill>
                        <a:schemeClr val="bg1"/>
                      </a:solidFill>
                      <a:latin typeface="Arial" panose="020B0604020202020204" pitchFamily="34" charset="0"/>
                      <a:cs typeface="Arial" panose="020B0604020202020204" pitchFamily="34" charset="0"/>
                    </a:rPr>
                    <a:t>SHARING</a:t>
                  </a:r>
                </a:p>
                <a:p>
                  <a:pPr algn="ctr"/>
                  <a:r>
                    <a:rPr lang="pl-PL" sz="1200">
                      <a:solidFill>
                        <a:schemeClr val="bg1"/>
                      </a:solidFill>
                      <a:latin typeface="Arial" panose="020B0604020202020204" pitchFamily="34" charset="0"/>
                      <a:cs typeface="Arial" panose="020B0604020202020204" pitchFamily="34" charset="0"/>
                    </a:rPr>
                    <a:t>DATA</a:t>
                  </a:r>
                  <a:endParaRPr lang="en-GB" sz="1200">
                    <a:solidFill>
                      <a:schemeClr val="bg1"/>
                    </a:solidFill>
                    <a:latin typeface="Arial" panose="020B0604020202020204" pitchFamily="34" charset="0"/>
                    <a:cs typeface="Arial" panose="020B0604020202020204" pitchFamily="34" charset="0"/>
                  </a:endParaRPr>
                </a:p>
              </p:txBody>
            </p:sp>
          </p:grpSp>
          <p:grpSp>
            <p:nvGrpSpPr>
              <p:cNvPr id="36" name="Group 35"/>
              <p:cNvGrpSpPr/>
              <p:nvPr/>
            </p:nvGrpSpPr>
            <p:grpSpPr>
              <a:xfrm>
                <a:off x="1979712" y="2708920"/>
                <a:ext cx="1224136" cy="1224136"/>
                <a:chOff x="3923928" y="2420888"/>
                <a:chExt cx="1224136" cy="1224136"/>
              </a:xfrm>
            </p:grpSpPr>
            <p:sp>
              <p:nvSpPr>
                <p:cNvPr id="37" name="Oval 36"/>
                <p:cNvSpPr/>
                <p:nvPr/>
              </p:nvSpPr>
              <p:spPr>
                <a:xfrm>
                  <a:off x="3923928" y="2420888"/>
                  <a:ext cx="1224136" cy="12241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latin typeface="Arial" panose="020B0604020202020204" pitchFamily="34" charset="0"/>
                    <a:cs typeface="Arial" panose="020B0604020202020204" pitchFamily="34" charset="0"/>
                  </a:endParaRPr>
                </a:p>
              </p:txBody>
            </p:sp>
            <p:sp>
              <p:nvSpPr>
                <p:cNvPr id="38" name="TextBox 37"/>
                <p:cNvSpPr txBox="1"/>
                <p:nvPr/>
              </p:nvSpPr>
              <p:spPr>
                <a:xfrm>
                  <a:off x="3959932" y="2813809"/>
                  <a:ext cx="1152128" cy="551892"/>
                </a:xfrm>
                <a:prstGeom prst="rect">
                  <a:avLst/>
                </a:prstGeom>
                <a:noFill/>
              </p:spPr>
              <p:txBody>
                <a:bodyPr wrap="square" rtlCol="0">
                  <a:spAutoFit/>
                </a:bodyPr>
                <a:lstStyle/>
                <a:p>
                  <a:pPr algn="ctr"/>
                  <a:r>
                    <a:rPr lang="pl-PL" sz="1200">
                      <a:solidFill>
                        <a:schemeClr val="bg1"/>
                      </a:solidFill>
                      <a:latin typeface="Arial" panose="020B0604020202020204" pitchFamily="34" charset="0"/>
                      <a:cs typeface="Arial" panose="020B0604020202020204" pitchFamily="34" charset="0"/>
                    </a:rPr>
                    <a:t>RE-USING DATA</a:t>
                  </a:r>
                  <a:endParaRPr lang="en-GB" sz="1200">
                    <a:solidFill>
                      <a:schemeClr val="bg1"/>
                    </a:solidFill>
                    <a:latin typeface="Arial" panose="020B0604020202020204" pitchFamily="34" charset="0"/>
                    <a:cs typeface="Arial" panose="020B0604020202020204" pitchFamily="34" charset="0"/>
                  </a:endParaRPr>
                </a:p>
              </p:txBody>
            </p:sp>
          </p:grpSp>
        </p:grpSp>
        <p:sp>
          <p:nvSpPr>
            <p:cNvPr id="24" name="Right Arrow 23"/>
            <p:cNvSpPr/>
            <p:nvPr/>
          </p:nvSpPr>
          <p:spPr>
            <a:xfrm rot="1619807" flipV="1">
              <a:off x="5174188" y="2303398"/>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ight Arrow 24"/>
            <p:cNvSpPr/>
            <p:nvPr/>
          </p:nvSpPr>
          <p:spPr>
            <a:xfrm rot="5212365" flipV="1">
              <a:off x="6197255" y="3995999"/>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Arrow 25"/>
            <p:cNvSpPr/>
            <p:nvPr/>
          </p:nvSpPr>
          <p:spPr>
            <a:xfrm rot="8847248" flipV="1">
              <a:off x="5300817" y="5674556"/>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ight Arrow 26"/>
            <p:cNvSpPr/>
            <p:nvPr/>
          </p:nvSpPr>
          <p:spPr>
            <a:xfrm rot="12776736" flipV="1">
              <a:off x="3097300" y="5646115"/>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ight Arrow 27"/>
            <p:cNvSpPr/>
            <p:nvPr/>
          </p:nvSpPr>
          <p:spPr>
            <a:xfrm rot="16200000" flipV="1">
              <a:off x="2254352" y="3914627"/>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ight Arrow 28"/>
            <p:cNvSpPr/>
            <p:nvPr/>
          </p:nvSpPr>
          <p:spPr>
            <a:xfrm rot="19590936" flipV="1">
              <a:off x="3218543" y="2332540"/>
              <a:ext cx="253828" cy="151064"/>
            </a:xfrm>
            <a:prstGeom prst="rightArrow">
              <a:avLst>
                <a:gd name="adj1" fmla="val 27886"/>
                <a:gd name="adj2" fmla="val 50000"/>
              </a:avLst>
            </a:prstGeom>
            <a:solidFill>
              <a:srgbClr val="91C6F7"/>
            </a:solidFill>
            <a:ln>
              <a:solidFill>
                <a:srgbClr val="91C6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49" name="AutoShape 17"/>
          <p:cNvSpPr>
            <a:spLocks noChangeArrowheads="1"/>
          </p:cNvSpPr>
          <p:nvPr/>
        </p:nvSpPr>
        <p:spPr bwMode="auto">
          <a:xfrm rot="16200000">
            <a:off x="5831371" y="4598238"/>
            <a:ext cx="606760" cy="1076325"/>
          </a:xfrm>
          <a:prstGeom prst="foldedCorner">
            <a:avLst>
              <a:gd name="adj" fmla="val 12500"/>
            </a:avLst>
          </a:prstGeom>
          <a:gradFill rotWithShape="1">
            <a:gsLst>
              <a:gs pos="0">
                <a:srgbClr val="FFFF99">
                  <a:gamma/>
                  <a:shade val="85490"/>
                  <a:invGamma/>
                </a:srgbClr>
              </a:gs>
              <a:gs pos="100000">
                <a:srgbClr val="FFFF99"/>
              </a:gs>
            </a:gsLst>
            <a:lin ang="0" scaled="1"/>
          </a:gradFill>
          <a:ln w="9525">
            <a:solidFill>
              <a:schemeClr val="tx1"/>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cxnSp>
        <p:nvCxnSpPr>
          <p:cNvPr id="50" name="Straight Arrow Connector 49"/>
          <p:cNvCxnSpPr/>
          <p:nvPr/>
        </p:nvCxnSpPr>
        <p:spPr>
          <a:xfrm flipV="1">
            <a:off x="4476984" y="1099667"/>
            <a:ext cx="0" cy="503243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rot="16200000">
            <a:off x="3459528" y="3335804"/>
            <a:ext cx="1471813" cy="338554"/>
          </a:xfrm>
          <a:prstGeom prst="rect">
            <a:avLst/>
          </a:prstGeom>
          <a:noFill/>
        </p:spPr>
        <p:txBody>
          <a:bodyPr wrap="none" rtlCol="0">
            <a:spAutoFit/>
          </a:bodyPr>
          <a:lstStyle/>
          <a:p>
            <a:r>
              <a:rPr lang="pl-PL" sz="1600"/>
              <a:t>Time and effort</a:t>
            </a:r>
            <a:endParaRPr lang="en-GB" sz="1600"/>
          </a:p>
        </p:txBody>
      </p:sp>
      <p:sp>
        <p:nvSpPr>
          <p:cNvPr id="52" name="Rectangle 51"/>
          <p:cNvSpPr/>
          <p:nvPr/>
        </p:nvSpPr>
        <p:spPr>
          <a:xfrm>
            <a:off x="4093449" y="6429360"/>
            <a:ext cx="404414" cy="197924"/>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TextBox 52"/>
          <p:cNvSpPr txBox="1"/>
          <p:nvPr/>
        </p:nvSpPr>
        <p:spPr>
          <a:xfrm>
            <a:off x="4503723" y="6399076"/>
            <a:ext cx="3466462" cy="276999"/>
          </a:xfrm>
          <a:prstGeom prst="rect">
            <a:avLst/>
          </a:prstGeom>
          <a:noFill/>
        </p:spPr>
        <p:txBody>
          <a:bodyPr wrap="none" rtlCol="0">
            <a:spAutoFit/>
          </a:bodyPr>
          <a:lstStyle/>
          <a:p>
            <a:r>
              <a:rPr lang="pl-PL" sz="1200"/>
              <a:t>work necessary to make outputs suitable for sharing</a:t>
            </a:r>
            <a:endParaRPr lang="en-GB" sz="1200"/>
          </a:p>
        </p:txBody>
      </p:sp>
      <p:sp>
        <p:nvSpPr>
          <p:cNvPr id="54" name="Rectangle 53"/>
          <p:cNvSpPr/>
          <p:nvPr/>
        </p:nvSpPr>
        <p:spPr>
          <a:xfrm>
            <a:off x="8114539" y="6431101"/>
            <a:ext cx="404414" cy="197924"/>
          </a:xfrm>
          <a:prstGeom prst="rect">
            <a:avLst/>
          </a:prstGeom>
          <a:solidFill>
            <a:srgbClr val="FFC000"/>
          </a:solidFill>
          <a:ln>
            <a:solidFill>
              <a:srgbClr val="FB90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TextBox 54"/>
          <p:cNvSpPr txBox="1"/>
          <p:nvPr/>
        </p:nvSpPr>
        <p:spPr>
          <a:xfrm>
            <a:off x="8524813" y="6400817"/>
            <a:ext cx="2008755" cy="276999"/>
          </a:xfrm>
          <a:prstGeom prst="rect">
            <a:avLst/>
          </a:prstGeom>
          <a:noFill/>
        </p:spPr>
        <p:txBody>
          <a:bodyPr wrap="none" rtlCol="0">
            <a:spAutoFit/>
          </a:bodyPr>
          <a:lstStyle/>
          <a:p>
            <a:r>
              <a:rPr lang="pl-PL" sz="1200"/>
              <a:t>standard research operations</a:t>
            </a:r>
            <a:endParaRPr lang="en-GB" sz="1200"/>
          </a:p>
        </p:txBody>
      </p:sp>
    </p:spTree>
    <p:extLst>
      <p:ext uri="{BB962C8B-B14F-4D97-AF65-F5344CB8AC3E}">
        <p14:creationId xmlns:p14="http://schemas.microsoft.com/office/powerpoint/2010/main" val="265743048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Diagram&#10;&#10;Description automatically generated">
            <a:extLst>
              <a:ext uri="{FF2B5EF4-FFF2-40B4-BE49-F238E27FC236}">
                <a16:creationId xmlns:a16="http://schemas.microsoft.com/office/drawing/2014/main" id="{738DA57D-8583-0E4F-A2B5-9BE129AC40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1575" y="34743"/>
            <a:ext cx="7858198" cy="6610865"/>
          </a:xfrm>
          <a:prstGeom prst="rect">
            <a:avLst/>
          </a:prstGeom>
        </p:spPr>
      </p:pic>
      <p:sp>
        <p:nvSpPr>
          <p:cNvPr id="10" name="TextBox 9">
            <a:extLst>
              <a:ext uri="{FF2B5EF4-FFF2-40B4-BE49-F238E27FC236}">
                <a16:creationId xmlns:a16="http://schemas.microsoft.com/office/drawing/2014/main" id="{3B982C59-B2A6-9D4C-AFEB-B73A24BB43BB}"/>
              </a:ext>
            </a:extLst>
          </p:cNvPr>
          <p:cNvSpPr txBox="1"/>
          <p:nvPr/>
        </p:nvSpPr>
        <p:spPr>
          <a:xfrm>
            <a:off x="742520" y="2805077"/>
            <a:ext cx="5099527" cy="2800767"/>
          </a:xfrm>
          <a:prstGeom prst="rect">
            <a:avLst/>
          </a:prstGeom>
          <a:noFill/>
        </p:spPr>
        <p:txBody>
          <a:bodyPr wrap="square" rtlCol="0">
            <a:spAutoFit/>
          </a:bodyPr>
          <a:lstStyle/>
          <a:p>
            <a:pPr algn="ctr"/>
            <a:r>
              <a:rPr lang="en-GB" sz="4400" b="1" dirty="0">
                <a:solidFill>
                  <a:srgbClr val="0070C0"/>
                </a:solidFill>
              </a:rPr>
              <a:t>Plan ahead</a:t>
            </a:r>
            <a:r>
              <a:rPr lang="en-GB" sz="4400" dirty="0">
                <a:solidFill>
                  <a:srgbClr val="0070C0"/>
                </a:solidFill>
              </a:rPr>
              <a:t> </a:t>
            </a:r>
          </a:p>
          <a:p>
            <a:pPr algn="ctr"/>
            <a:r>
              <a:rPr lang="en-GB" sz="4400" dirty="0">
                <a:solidFill>
                  <a:srgbClr val="0070C0"/>
                </a:solidFill>
              </a:rPr>
              <a:t>Data management plans </a:t>
            </a:r>
          </a:p>
          <a:p>
            <a:pPr algn="ctr"/>
            <a:r>
              <a:rPr lang="en-GB" sz="4400" dirty="0">
                <a:solidFill>
                  <a:srgbClr val="0070C0"/>
                </a:solidFill>
              </a:rPr>
              <a:t>(DMPs)</a:t>
            </a:r>
          </a:p>
        </p:txBody>
      </p:sp>
      <p:sp>
        <p:nvSpPr>
          <p:cNvPr id="13" name="TextBox 12">
            <a:extLst>
              <a:ext uri="{FF2B5EF4-FFF2-40B4-BE49-F238E27FC236}">
                <a16:creationId xmlns:a16="http://schemas.microsoft.com/office/drawing/2014/main" id="{957371FC-A41A-FC42-AA1A-4AE67DD54925}"/>
              </a:ext>
            </a:extLst>
          </p:cNvPr>
          <p:cNvSpPr txBox="1"/>
          <p:nvPr/>
        </p:nvSpPr>
        <p:spPr>
          <a:xfrm>
            <a:off x="7130266" y="6507109"/>
            <a:ext cx="4115526" cy="276999"/>
          </a:xfrm>
          <a:prstGeom prst="rect">
            <a:avLst/>
          </a:prstGeom>
          <a:noFill/>
        </p:spPr>
        <p:txBody>
          <a:bodyPr wrap="square">
            <a:spAutoFit/>
          </a:bodyPr>
          <a:lstStyle/>
          <a:p>
            <a:r>
              <a:rPr lang="en-GB" sz="1200" b="0" i="1" dirty="0">
                <a:solidFill>
                  <a:srgbClr val="333333"/>
                </a:solidFill>
                <a:effectLst/>
                <a:latin typeface="Ubuntu"/>
              </a:rPr>
              <a:t>Figure credits: </a:t>
            </a:r>
            <a:r>
              <a:rPr lang="en-GB" sz="1200" i="1" dirty="0">
                <a:solidFill>
                  <a:srgbClr val="333333"/>
                </a:solidFill>
                <a:latin typeface="Ubuntu"/>
              </a:rPr>
              <a:t>Tomasz </a:t>
            </a:r>
            <a:r>
              <a:rPr lang="en-GB" sz="1200" i="1" dirty="0" err="1">
                <a:solidFill>
                  <a:srgbClr val="333333"/>
                </a:solidFill>
                <a:latin typeface="Ubuntu"/>
              </a:rPr>
              <a:t>Zieliński</a:t>
            </a:r>
            <a:r>
              <a:rPr lang="en-GB" sz="1200" i="1" dirty="0">
                <a:solidFill>
                  <a:srgbClr val="333333"/>
                </a:solidFill>
                <a:latin typeface="Ubuntu"/>
              </a:rPr>
              <a:t> and Andrés Romanowski</a:t>
            </a:r>
            <a:endParaRPr lang="en-GB" sz="1200" dirty="0"/>
          </a:p>
        </p:txBody>
      </p:sp>
      <p:pic>
        <p:nvPicPr>
          <p:cNvPr id="14" name="Picture 2" descr="Ed_DaSH">
            <a:extLst>
              <a:ext uri="{FF2B5EF4-FFF2-40B4-BE49-F238E27FC236}">
                <a16:creationId xmlns:a16="http://schemas.microsoft.com/office/drawing/2014/main" id="{3FDDF77C-EC45-6443-8DF8-F8C9C5B93F1B}"/>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15" name="Arrow: Down 12">
            <a:extLst>
              <a:ext uri="{FF2B5EF4-FFF2-40B4-BE49-F238E27FC236}">
                <a16:creationId xmlns:a16="http://schemas.microsoft.com/office/drawing/2014/main" id="{BEA0EBA6-8A0C-9F41-BFED-3811E7B9302A}"/>
              </a:ext>
            </a:extLst>
          </p:cNvPr>
          <p:cNvSpPr/>
          <p:nvPr/>
        </p:nvSpPr>
        <p:spPr>
          <a:xfrm rot="10800000">
            <a:off x="4690939" y="2278347"/>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4745360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69A1F-3303-4E66-8117-1156605696F8}"/>
              </a:ext>
            </a:extLst>
          </p:cNvPr>
          <p:cNvSpPr>
            <a:spLocks noGrp="1"/>
          </p:cNvSpPr>
          <p:nvPr>
            <p:ph type="ctrTitle"/>
          </p:nvPr>
        </p:nvSpPr>
        <p:spPr/>
        <p:txBody>
          <a:bodyPr/>
          <a:lstStyle/>
          <a:p>
            <a:r>
              <a:rPr lang="en-GB" dirty="0">
                <a:solidFill>
                  <a:srgbClr val="0070C0"/>
                </a:solidFill>
              </a:rPr>
              <a:t>Data Management Planning: What? How? Where?</a:t>
            </a:r>
          </a:p>
        </p:txBody>
      </p:sp>
      <p:sp>
        <p:nvSpPr>
          <p:cNvPr id="3" name="Content Placeholder 2">
            <a:extLst>
              <a:ext uri="{FF2B5EF4-FFF2-40B4-BE49-F238E27FC236}">
                <a16:creationId xmlns:a16="http://schemas.microsoft.com/office/drawing/2014/main" id="{99FFED0D-B258-4C4C-8668-D79CFE51BFE3}"/>
              </a:ext>
            </a:extLst>
          </p:cNvPr>
          <p:cNvSpPr>
            <a:spLocks noGrp="1"/>
          </p:cNvSpPr>
          <p:nvPr>
            <p:ph idx="10"/>
          </p:nvPr>
        </p:nvSpPr>
        <p:spPr>
          <a:xfrm>
            <a:off x="741280" y="1330035"/>
            <a:ext cx="10702576" cy="5130141"/>
          </a:xfrm>
        </p:spPr>
        <p:txBody>
          <a:bodyPr>
            <a:normAutofit/>
          </a:bodyPr>
          <a:lstStyle/>
          <a:p>
            <a:r>
              <a:rPr lang="en-GB" sz="2600" dirty="0"/>
              <a:t>What: thinking </a:t>
            </a:r>
            <a:r>
              <a:rPr lang="pl-PL" sz="2600" dirty="0"/>
              <a:t>what data you will generate</a:t>
            </a:r>
            <a:endParaRPr lang="en-GB" sz="2600" dirty="0"/>
          </a:p>
          <a:p>
            <a:r>
              <a:rPr lang="pl-PL" sz="2400" b="0" dirty="0">
                <a:solidFill>
                  <a:schemeClr val="tx1"/>
                </a:solidFill>
              </a:rPr>
              <a:t>Types of data, format, volume of the data</a:t>
            </a:r>
            <a:endParaRPr lang="en-GB" sz="2400" b="0" dirty="0">
              <a:solidFill>
                <a:schemeClr val="tx1"/>
              </a:solidFill>
            </a:endParaRPr>
          </a:p>
          <a:p>
            <a:endParaRPr lang="pl-PL" sz="2400" b="0" dirty="0">
              <a:solidFill>
                <a:schemeClr val="tx1"/>
              </a:solidFill>
            </a:endParaRPr>
          </a:p>
          <a:p>
            <a:r>
              <a:rPr lang="pl-PL" sz="2600" dirty="0"/>
              <a:t>How</a:t>
            </a:r>
            <a:r>
              <a:rPr lang="en-GB" sz="2600" dirty="0"/>
              <a:t>: thinking about how you will</a:t>
            </a:r>
          </a:p>
          <a:p>
            <a:r>
              <a:rPr lang="en-GB" sz="2400" dirty="0">
                <a:solidFill>
                  <a:schemeClr val="tx1"/>
                </a:solidFill>
              </a:rPr>
              <a:t>Organise, d</a:t>
            </a:r>
            <a:r>
              <a:rPr lang="pl-PL" sz="2400" dirty="0">
                <a:solidFill>
                  <a:schemeClr val="tx1"/>
                </a:solidFill>
              </a:rPr>
              <a:t>escribe</a:t>
            </a:r>
            <a:r>
              <a:rPr lang="en-GB" sz="2400" dirty="0">
                <a:solidFill>
                  <a:schemeClr val="tx1"/>
                </a:solidFill>
              </a:rPr>
              <a:t>, securely store, and back your data up</a:t>
            </a:r>
          </a:p>
          <a:p>
            <a:endParaRPr lang="en-GB" sz="2400" b="0" dirty="0">
              <a:solidFill>
                <a:schemeClr val="tx1"/>
              </a:solidFill>
            </a:endParaRPr>
          </a:p>
          <a:p>
            <a:r>
              <a:rPr lang="en-GB" dirty="0"/>
              <a:t>W</a:t>
            </a:r>
            <a:r>
              <a:rPr lang="pl-PL" dirty="0"/>
              <a:t>here</a:t>
            </a:r>
            <a:r>
              <a:rPr lang="en-GB" dirty="0"/>
              <a:t>: to ensure your data is available for </a:t>
            </a:r>
            <a:r>
              <a:rPr lang="pl-PL" dirty="0"/>
              <a:t>replication re-use</a:t>
            </a:r>
            <a:r>
              <a:rPr lang="en-GB" dirty="0"/>
              <a:t>:</a:t>
            </a:r>
          </a:p>
          <a:p>
            <a:r>
              <a:rPr lang="pl-PL" sz="2400" dirty="0">
                <a:solidFill>
                  <a:schemeClr val="tx1"/>
                </a:solidFill>
              </a:rPr>
              <a:t>archiving, publishing, conditions of re-use</a:t>
            </a:r>
            <a:endParaRPr lang="en-GB" sz="2400" b="0" dirty="0">
              <a:solidFill>
                <a:schemeClr val="tx1"/>
              </a:solidFill>
            </a:endParaRPr>
          </a:p>
          <a:p>
            <a:endParaRPr lang="en-GB" sz="2400" b="0" dirty="0">
              <a:solidFill>
                <a:schemeClr val="tx1"/>
              </a:solidFill>
            </a:endParaRPr>
          </a:p>
          <a:p>
            <a:endParaRPr lang="en-GB" dirty="0"/>
          </a:p>
        </p:txBody>
      </p:sp>
    </p:spTree>
    <p:extLst>
      <p:ext uri="{BB962C8B-B14F-4D97-AF65-F5344CB8AC3E}">
        <p14:creationId xmlns:p14="http://schemas.microsoft.com/office/powerpoint/2010/main" val="203226990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0940F9-1309-4FEE-96C3-541F637FE80B}"/>
              </a:ext>
            </a:extLst>
          </p:cNvPr>
          <p:cNvSpPr>
            <a:spLocks noGrp="1"/>
          </p:cNvSpPr>
          <p:nvPr>
            <p:ph type="ctrTitle"/>
          </p:nvPr>
        </p:nvSpPr>
        <p:spPr/>
        <p:txBody>
          <a:bodyPr/>
          <a:lstStyle/>
          <a:p>
            <a:r>
              <a:rPr lang="en-GB" dirty="0">
                <a:solidFill>
                  <a:srgbClr val="0070C0"/>
                </a:solidFill>
              </a:rPr>
              <a:t>Writing a DMP for your Research</a:t>
            </a:r>
          </a:p>
        </p:txBody>
      </p:sp>
      <p:sp>
        <p:nvSpPr>
          <p:cNvPr id="5" name="Content Placeholder 4">
            <a:extLst>
              <a:ext uri="{FF2B5EF4-FFF2-40B4-BE49-F238E27FC236}">
                <a16:creationId xmlns:a16="http://schemas.microsoft.com/office/drawing/2014/main" id="{3A1CABE2-8F07-4DC3-93C1-F22156911D3E}"/>
              </a:ext>
            </a:extLst>
          </p:cNvPr>
          <p:cNvSpPr>
            <a:spLocks noGrp="1"/>
          </p:cNvSpPr>
          <p:nvPr>
            <p:ph idx="10"/>
          </p:nvPr>
        </p:nvSpPr>
        <p:spPr/>
        <p:txBody>
          <a:bodyPr vert="horz" lIns="91440" tIns="45720" rIns="91440" bIns="45720" rtlCol="0" anchor="t">
            <a:normAutofit/>
          </a:bodyPr>
          <a:lstStyle/>
          <a:p>
            <a:r>
              <a:rPr lang="pl-PL" dirty="0"/>
              <a:t>Tool</a:t>
            </a:r>
            <a:r>
              <a:rPr lang="en-GB" dirty="0"/>
              <a:t>: </a:t>
            </a:r>
            <a:r>
              <a:rPr lang="en-GB" dirty="0" err="1"/>
              <a:t>DMPOnline</a:t>
            </a:r>
            <a:r>
              <a:rPr lang="en-GB" dirty="0"/>
              <a:t> </a:t>
            </a:r>
            <a:r>
              <a:rPr lang="en-GB" dirty="0">
                <a:hlinkClick r:id="rId3"/>
              </a:rPr>
              <a:t>https://dmponline.ed.ac.uk</a:t>
            </a:r>
            <a:endParaRPr lang="en-GB" dirty="0"/>
          </a:p>
          <a:p>
            <a:endParaRPr lang="en-GB" dirty="0"/>
          </a:p>
          <a:p>
            <a:r>
              <a:rPr lang="en-GB" dirty="0"/>
              <a:t>RDS Hands-on workshop(s)</a:t>
            </a:r>
            <a:endParaRPr lang="en-GB" dirty="0">
              <a:cs typeface="Calibri"/>
            </a:endParaRPr>
          </a:p>
          <a:p>
            <a:pPr marL="342900" indent="-342900">
              <a:buFont typeface="Arial" panose="020B0604020202020204" pitchFamily="34" charset="0"/>
              <a:buChar char="•"/>
            </a:pPr>
            <a:r>
              <a:rPr lang="en-GB" sz="2400" b="0" dirty="0">
                <a:solidFill>
                  <a:schemeClr val="tx1"/>
                </a:solidFill>
              </a:rPr>
              <a:t>Understand the necessity/benefits of producing a DMP</a:t>
            </a:r>
            <a:endParaRPr lang="en-GB" sz="2400" b="0" dirty="0">
              <a:solidFill>
                <a:schemeClr val="tx1"/>
              </a:solidFill>
              <a:cs typeface="Calibri"/>
            </a:endParaRPr>
          </a:p>
          <a:p>
            <a:pPr marL="342900" indent="-342900">
              <a:buFont typeface="Arial" panose="020B0604020202020204" pitchFamily="34" charset="0"/>
              <a:buChar char="•"/>
            </a:pPr>
            <a:r>
              <a:rPr lang="en-GB" sz="2400" b="0" dirty="0">
                <a:solidFill>
                  <a:schemeClr val="tx1"/>
                </a:solidFill>
              </a:rPr>
              <a:t>Discover how to register for and use </a:t>
            </a:r>
            <a:r>
              <a:rPr lang="en-GB" sz="2400" b="0" dirty="0" err="1">
                <a:solidFill>
                  <a:schemeClr val="tx1"/>
                </a:solidFill>
              </a:rPr>
              <a:t>DMPonline</a:t>
            </a:r>
            <a:endParaRPr lang="en-GB" sz="2400" b="0" dirty="0">
              <a:solidFill>
                <a:schemeClr val="tx1"/>
              </a:solidFill>
              <a:cs typeface="Calibri"/>
            </a:endParaRPr>
          </a:p>
          <a:p>
            <a:pPr marL="342900" indent="-342900">
              <a:buFont typeface="Arial" panose="020B0604020202020204" pitchFamily="34" charset="0"/>
              <a:buChar char="•"/>
            </a:pPr>
            <a:r>
              <a:rPr lang="en-GB" sz="2400" b="0" dirty="0">
                <a:solidFill>
                  <a:schemeClr val="tx1"/>
                </a:solidFill>
              </a:rPr>
              <a:t>Draft a basic DMP!</a:t>
            </a:r>
          </a:p>
          <a:p>
            <a:pPr marL="0" indent="0">
              <a:buNone/>
            </a:pPr>
            <a:r>
              <a:rPr lang="en-GB" sz="2400" b="0" dirty="0">
                <a:hlinkClick r:id="rId4"/>
              </a:rPr>
              <a:t>https://library.ed.ac.uk/research-support/research-data-service/research-data-training-skills/workshops-courses</a:t>
            </a:r>
            <a:r>
              <a:rPr lang="en-GB" sz="2400" b="0" dirty="0"/>
              <a:t> </a:t>
            </a:r>
            <a:endParaRPr lang="en-GB" dirty="0">
              <a:cs typeface="Calibri"/>
            </a:endParaRPr>
          </a:p>
          <a:p>
            <a:pPr marL="0" indent="0">
              <a:buNone/>
            </a:pPr>
            <a:endParaRPr lang="en-GB" dirty="0"/>
          </a:p>
        </p:txBody>
      </p:sp>
    </p:spTree>
    <p:extLst>
      <p:ext uri="{BB962C8B-B14F-4D97-AF65-F5344CB8AC3E}">
        <p14:creationId xmlns:p14="http://schemas.microsoft.com/office/powerpoint/2010/main" val="365660748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E59DB568-4BDE-448A-A40A-92A3605EE162}"/>
              </a:ext>
            </a:extLst>
          </p:cNvPr>
          <p:cNvSpPr txBox="1">
            <a:spLocks/>
          </p:cNvSpPr>
          <p:nvPr/>
        </p:nvSpPr>
        <p:spPr>
          <a:xfrm>
            <a:off x="617784" y="1043100"/>
            <a:ext cx="9456731" cy="9034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chemeClr val="accent1"/>
                </a:solidFill>
              </a:rPr>
              <a:t>BioRDM DMP advice</a:t>
            </a:r>
          </a:p>
        </p:txBody>
      </p:sp>
      <p:sp>
        <p:nvSpPr>
          <p:cNvPr id="4" name="TextBox 3">
            <a:extLst>
              <a:ext uri="{FF2B5EF4-FFF2-40B4-BE49-F238E27FC236}">
                <a16:creationId xmlns:a16="http://schemas.microsoft.com/office/drawing/2014/main" id="{00C75E02-B311-42D2-BA1B-7E009FCCFDF4}"/>
              </a:ext>
            </a:extLst>
          </p:cNvPr>
          <p:cNvSpPr txBox="1"/>
          <p:nvPr/>
        </p:nvSpPr>
        <p:spPr>
          <a:xfrm>
            <a:off x="617784" y="2103807"/>
            <a:ext cx="6569042" cy="646331"/>
          </a:xfrm>
          <a:prstGeom prst="rect">
            <a:avLst/>
          </a:prstGeom>
          <a:noFill/>
        </p:spPr>
        <p:txBody>
          <a:bodyPr wrap="none" rtlCol="0">
            <a:spAutoFit/>
          </a:bodyPr>
          <a:lstStyle/>
          <a:p>
            <a:r>
              <a:rPr lang="en-GB" dirty="0">
                <a:hlinkClick r:id="rId2"/>
              </a:rPr>
              <a:t>https://www.wiki.ed.ac.uk/display/RDMS/Data+Management+Plans</a:t>
            </a:r>
            <a:endParaRPr lang="en-GB" dirty="0"/>
          </a:p>
          <a:p>
            <a:r>
              <a:rPr lang="en-GB" dirty="0"/>
              <a:t> </a:t>
            </a:r>
          </a:p>
        </p:txBody>
      </p:sp>
    </p:spTree>
    <p:extLst>
      <p:ext uri="{BB962C8B-B14F-4D97-AF65-F5344CB8AC3E}">
        <p14:creationId xmlns:p14="http://schemas.microsoft.com/office/powerpoint/2010/main" val="366171615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a:xfrm>
            <a:off x="838200" y="681383"/>
            <a:ext cx="10515600" cy="1325563"/>
          </a:xfrm>
        </p:spPr>
        <p:txBody>
          <a:bodyPr>
            <a:normAutofit/>
          </a:bodyPr>
          <a:lstStyle/>
          <a:p>
            <a:br>
              <a:rPr lang="pl-PL" dirty="0">
                <a:solidFill>
                  <a:srgbClr val="0070C0"/>
                </a:solidFill>
              </a:rPr>
            </a:br>
            <a:endParaRPr lang="en-GB" dirty="0">
              <a:solidFill>
                <a:srgbClr val="0070C0"/>
              </a:solidFill>
            </a:endParaRP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a:xfrm>
            <a:off x="1014376" y="2193785"/>
            <a:ext cx="10515600" cy="622926"/>
          </a:xfrm>
        </p:spPr>
        <p:txBody>
          <a:bodyPr>
            <a:normAutofit/>
          </a:bodyPr>
          <a:lstStyle/>
          <a:p>
            <a:r>
              <a:rPr lang="pl-PL" dirty="0">
                <a:solidFill>
                  <a:srgbClr val="0070C0"/>
                </a:solidFill>
              </a:rPr>
              <a:t>You are responsible for safety of your data (both storage and access)</a:t>
            </a:r>
          </a:p>
        </p:txBody>
      </p:sp>
      <p:sp>
        <p:nvSpPr>
          <p:cNvPr id="5" name="TextBox 4">
            <a:extLst>
              <a:ext uri="{FF2B5EF4-FFF2-40B4-BE49-F238E27FC236}">
                <a16:creationId xmlns:a16="http://schemas.microsoft.com/office/drawing/2014/main" id="{3B456C03-AD85-4C0E-8A8C-1BB4710AB3DC}"/>
              </a:ext>
            </a:extLst>
          </p:cNvPr>
          <p:cNvSpPr txBox="1"/>
          <p:nvPr/>
        </p:nvSpPr>
        <p:spPr>
          <a:xfrm>
            <a:off x="1374464" y="3003550"/>
            <a:ext cx="9795424" cy="2031325"/>
          </a:xfrm>
          <a:prstGeom prst="rect">
            <a:avLst/>
          </a:prstGeom>
          <a:noFill/>
        </p:spPr>
        <p:txBody>
          <a:bodyPr wrap="square">
            <a:spAutoFit/>
          </a:bodyPr>
          <a:lstStyle/>
          <a:p>
            <a:pPr marL="457200" indent="-457200">
              <a:buFont typeface="Wingdings" panose="05000000000000000000" pitchFamily="2" charset="2"/>
              <a:buChar char="Ø"/>
            </a:pPr>
            <a:r>
              <a:rPr lang="en-GB" sz="1800" dirty="0">
                <a:solidFill>
                  <a:srgbClr val="0070C0"/>
                </a:solidFill>
              </a:rPr>
              <a:t>Back up (almost) everything created by a human or recorded by a machine as soon as it is created.</a:t>
            </a:r>
            <a:endParaRPr lang="pl-PL" sz="1800" dirty="0">
              <a:solidFill>
                <a:srgbClr val="0070C0"/>
              </a:solidFill>
            </a:endParaRPr>
          </a:p>
          <a:p>
            <a:pPr marL="457200" indent="-457200">
              <a:buFont typeface="Wingdings" panose="05000000000000000000" pitchFamily="2" charset="2"/>
              <a:buChar char="Ø"/>
            </a:pPr>
            <a:endParaRPr lang="en-GB" sz="1800" dirty="0">
              <a:solidFill>
                <a:srgbClr val="0070C0"/>
              </a:solidFill>
            </a:endParaRPr>
          </a:p>
          <a:p>
            <a:pPr marL="457200" indent="-457200">
              <a:buFont typeface="Wingdings" panose="05000000000000000000" pitchFamily="2" charset="2"/>
              <a:buChar char="Ø"/>
            </a:pPr>
            <a:r>
              <a:rPr lang="en-GB" sz="1800" dirty="0">
                <a:solidFill>
                  <a:srgbClr val="0070C0"/>
                </a:solidFill>
              </a:rPr>
              <a:t>USB sticks are a failure-prone option and are not a valid solution for backup of scientific data</a:t>
            </a:r>
          </a:p>
          <a:p>
            <a:pPr marL="285750" indent="-285750">
              <a:buFont typeface="Wingdings" panose="05000000000000000000" pitchFamily="2" charset="2"/>
              <a:buChar char="Ø"/>
            </a:pPr>
            <a:endParaRPr lang="en-GB" sz="1800" dirty="0">
              <a:solidFill>
                <a:srgbClr val="0070C0"/>
              </a:solidFill>
            </a:endParaRPr>
          </a:p>
          <a:p>
            <a:pPr marL="457200" indent="-457200">
              <a:buFont typeface="Wingdings" panose="05000000000000000000" pitchFamily="2" charset="2"/>
              <a:buChar char="Ø"/>
            </a:pPr>
            <a:r>
              <a:rPr lang="en-GB" sz="1800" dirty="0">
                <a:solidFill>
                  <a:srgbClr val="0070C0"/>
                </a:solidFill>
              </a:rPr>
              <a:t>Always backup your files in 3 places, at least one should be off-site.</a:t>
            </a:r>
            <a:endParaRPr lang="pl-PL" sz="1800" dirty="0">
              <a:solidFill>
                <a:srgbClr val="0070C0"/>
              </a:solidFill>
            </a:endParaRPr>
          </a:p>
          <a:p>
            <a:pPr marL="285750" indent="-285750">
              <a:buFont typeface="Wingdings" panose="05000000000000000000" pitchFamily="2" charset="2"/>
              <a:buChar char="Ø"/>
            </a:pPr>
            <a:endParaRPr lang="en-GB" sz="1800" dirty="0">
              <a:solidFill>
                <a:srgbClr val="0070C0"/>
              </a:solidFill>
            </a:endParaRPr>
          </a:p>
          <a:p>
            <a:pPr marL="457200" indent="-457200">
              <a:buFont typeface="Wingdings" panose="05000000000000000000" pitchFamily="2" charset="2"/>
              <a:buChar char="Ø"/>
            </a:pPr>
            <a:r>
              <a:rPr lang="en-GB" sz="1800" dirty="0">
                <a:solidFill>
                  <a:srgbClr val="0070C0"/>
                </a:solidFill>
              </a:rPr>
              <a:t>A robust backup cannot be achieved manually</a:t>
            </a:r>
            <a:r>
              <a:rPr lang="pl-PL" sz="1800" dirty="0">
                <a:solidFill>
                  <a:srgbClr val="0070C0"/>
                </a:solidFill>
              </a:rPr>
              <a:t> – </a:t>
            </a:r>
            <a:r>
              <a:rPr lang="pl-PL" sz="1800" b="1" dirty="0">
                <a:solidFill>
                  <a:srgbClr val="0070C0"/>
                </a:solidFill>
              </a:rPr>
              <a:t>the University gives you DataStore</a:t>
            </a:r>
            <a:endParaRPr lang="en-GB" sz="1800" b="1" dirty="0">
              <a:solidFill>
                <a:srgbClr val="0070C0"/>
              </a:solidFill>
            </a:endParaRPr>
          </a:p>
        </p:txBody>
      </p:sp>
      <p:sp>
        <p:nvSpPr>
          <p:cNvPr id="6" name="TextBox 5">
            <a:extLst>
              <a:ext uri="{FF2B5EF4-FFF2-40B4-BE49-F238E27FC236}">
                <a16:creationId xmlns:a16="http://schemas.microsoft.com/office/drawing/2014/main" id="{09B91E33-BE9C-473B-9160-A7BD3519C3B9}"/>
              </a:ext>
            </a:extLst>
          </p:cNvPr>
          <p:cNvSpPr txBox="1"/>
          <p:nvPr/>
        </p:nvSpPr>
        <p:spPr>
          <a:xfrm>
            <a:off x="700696" y="326431"/>
            <a:ext cx="8354275" cy="1512402"/>
          </a:xfrm>
          <a:prstGeom prst="rect">
            <a:avLst/>
          </a:prstGeom>
          <a:noFill/>
        </p:spPr>
        <p:txBody>
          <a:bodyPr wrap="none" rtlCol="0">
            <a:spAutoFit/>
          </a:bodyPr>
          <a:lstStyle/>
          <a:p>
            <a:pPr>
              <a:lnSpc>
                <a:spcPct val="150000"/>
              </a:lnSpc>
            </a:pPr>
            <a:r>
              <a:rPr lang="pl-PL" sz="4000" dirty="0">
                <a:solidFill>
                  <a:srgbClr val="0070C0"/>
                </a:solidFill>
              </a:rPr>
              <a:t>Your musts</a:t>
            </a:r>
            <a:r>
              <a:rPr lang="en-GB" sz="4000" dirty="0">
                <a:solidFill>
                  <a:srgbClr val="0070C0"/>
                </a:solidFill>
              </a:rPr>
              <a:t>  </a:t>
            </a:r>
            <a:br>
              <a:rPr lang="en-GB" dirty="0">
                <a:solidFill>
                  <a:srgbClr val="0070C0"/>
                </a:solidFill>
              </a:rPr>
            </a:br>
            <a:r>
              <a:rPr lang="pl-PL" sz="2400" dirty="0">
                <a:solidFill>
                  <a:srgbClr val="0070C0"/>
                </a:solidFill>
              </a:rPr>
              <a:t>According to policies (the School, the University and the funders):</a:t>
            </a:r>
            <a:endParaRPr lang="en-GB" sz="2400" dirty="0"/>
          </a:p>
        </p:txBody>
      </p:sp>
    </p:spTree>
    <p:extLst>
      <p:ext uri="{BB962C8B-B14F-4D97-AF65-F5344CB8AC3E}">
        <p14:creationId xmlns:p14="http://schemas.microsoft.com/office/powerpoint/2010/main" val="3289095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A876-9561-462B-89F2-FFD0BB8C58F1}"/>
              </a:ext>
            </a:extLst>
          </p:cNvPr>
          <p:cNvSpPr>
            <a:spLocks noGrp="1"/>
          </p:cNvSpPr>
          <p:nvPr>
            <p:ph type="title"/>
          </p:nvPr>
        </p:nvSpPr>
        <p:spPr/>
        <p:txBody>
          <a:bodyPr/>
          <a:lstStyle/>
          <a:p>
            <a:r>
              <a:rPr lang="en-GB" dirty="0">
                <a:solidFill>
                  <a:schemeClr val="accent1"/>
                </a:solidFill>
              </a:rPr>
              <a:t>Open Science</a:t>
            </a:r>
          </a:p>
        </p:txBody>
      </p:sp>
      <p:pic>
        <p:nvPicPr>
          <p:cNvPr id="7" name="Picture 6">
            <a:extLst>
              <a:ext uri="{FF2B5EF4-FFF2-40B4-BE49-F238E27FC236}">
                <a16:creationId xmlns:a16="http://schemas.microsoft.com/office/drawing/2014/main" id="{4BE59DD7-8111-4360-8E11-D0D1857E0E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174" y="1425812"/>
            <a:ext cx="8986886" cy="5192730"/>
          </a:xfrm>
          <a:prstGeom prst="rect">
            <a:avLst/>
          </a:prstGeom>
        </p:spPr>
      </p:pic>
      <p:sp>
        <p:nvSpPr>
          <p:cNvPr id="3" name="TextBox 2">
            <a:extLst>
              <a:ext uri="{FF2B5EF4-FFF2-40B4-BE49-F238E27FC236}">
                <a16:creationId xmlns:a16="http://schemas.microsoft.com/office/drawing/2014/main" id="{FC993136-21F8-4C60-998C-3D9B641EB2F6}"/>
              </a:ext>
            </a:extLst>
          </p:cNvPr>
          <p:cNvSpPr txBox="1"/>
          <p:nvPr/>
        </p:nvSpPr>
        <p:spPr>
          <a:xfrm>
            <a:off x="669303" y="6353666"/>
            <a:ext cx="7379392" cy="307777"/>
          </a:xfrm>
          <a:prstGeom prst="rect">
            <a:avLst/>
          </a:prstGeom>
          <a:noFill/>
        </p:spPr>
        <p:txBody>
          <a:bodyPr wrap="none" rtlCol="0">
            <a:spAutoFit/>
          </a:bodyPr>
          <a:lstStyle/>
          <a:p>
            <a:r>
              <a:rPr lang="en-GB" sz="1400" dirty="0"/>
              <a:t>CREDITS </a:t>
            </a:r>
            <a:r>
              <a:rPr lang="en-GB" sz="1400" b="0" i="1" u="sng" dirty="0">
                <a:solidFill>
                  <a:srgbClr val="204A6F"/>
                </a:solidFill>
                <a:effectLst/>
                <a:latin typeface="Lato Extended"/>
                <a:hlinkClick r:id="rId4"/>
              </a:rPr>
              <a:t>Open Science facets as a beehive</a:t>
            </a:r>
            <a:r>
              <a:rPr lang="en-GB" sz="1400" b="0" i="1" dirty="0">
                <a:solidFill>
                  <a:srgbClr val="2D3B45"/>
                </a:solidFill>
                <a:effectLst/>
                <a:latin typeface="Lato Extended"/>
              </a:rPr>
              <a:t> by </a:t>
            </a:r>
            <a:r>
              <a:rPr lang="en-GB" sz="1400" b="0" i="1" dirty="0" err="1">
                <a:solidFill>
                  <a:srgbClr val="2D3B45"/>
                </a:solidFill>
                <a:effectLst/>
                <a:latin typeface="Lato Extended"/>
              </a:rPr>
              <a:t>Gema</a:t>
            </a:r>
            <a:r>
              <a:rPr lang="en-GB" sz="1400" b="0" i="1" dirty="0">
                <a:solidFill>
                  <a:srgbClr val="2D3B45"/>
                </a:solidFill>
                <a:effectLst/>
                <a:latin typeface="Lato Extended"/>
              </a:rPr>
              <a:t> Bueno de la Fuente licenced under </a:t>
            </a:r>
            <a:r>
              <a:rPr lang="en-GB" sz="1400" b="0" i="1" u="sng" dirty="0">
                <a:solidFill>
                  <a:srgbClr val="204A6F"/>
                </a:solidFill>
                <a:effectLst/>
                <a:latin typeface="Lato Extended"/>
                <a:hlinkClick r:id="rId5"/>
              </a:rPr>
              <a:t>CC-BY</a:t>
            </a:r>
            <a:endParaRPr lang="en-GB" sz="1400" dirty="0"/>
          </a:p>
        </p:txBody>
      </p:sp>
    </p:spTree>
    <p:extLst>
      <p:ext uri="{BB962C8B-B14F-4D97-AF65-F5344CB8AC3E}">
        <p14:creationId xmlns:p14="http://schemas.microsoft.com/office/powerpoint/2010/main" val="19937491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0648D1-6426-4BF0-9ABF-4F0C69665C52}"/>
              </a:ext>
            </a:extLst>
          </p:cNvPr>
          <p:cNvSpPr txBox="1"/>
          <p:nvPr/>
        </p:nvSpPr>
        <p:spPr>
          <a:xfrm>
            <a:off x="977996" y="2554551"/>
            <a:ext cx="8929150" cy="1938992"/>
          </a:xfrm>
          <a:prstGeom prst="rect">
            <a:avLst/>
          </a:prstGeom>
          <a:noFill/>
        </p:spPr>
        <p:txBody>
          <a:bodyPr wrap="square">
            <a:spAutoFit/>
          </a:bodyPr>
          <a:lstStyle/>
          <a:p>
            <a:pPr marL="285750" indent="-285750">
              <a:buFont typeface="Arial" panose="020B0604020202020204" pitchFamily="34" charset="0"/>
              <a:buChar char="•"/>
            </a:pPr>
            <a:r>
              <a:rPr lang="pl-PL" sz="2400" dirty="0">
                <a:solidFill>
                  <a:srgbClr val="0070C0"/>
                </a:solidFill>
              </a:rPr>
              <a:t>You </a:t>
            </a:r>
            <a:r>
              <a:rPr lang="en-GB" sz="2400" dirty="0">
                <a:solidFill>
                  <a:srgbClr val="0070C0"/>
                </a:solidFill>
              </a:rPr>
              <a:t>need a </a:t>
            </a:r>
            <a:r>
              <a:rPr lang="pl-PL" sz="2400" dirty="0">
                <a:solidFill>
                  <a:srgbClr val="0070C0"/>
                </a:solidFill>
              </a:rPr>
              <a:t>DMP for your project</a:t>
            </a:r>
          </a:p>
          <a:p>
            <a:endParaRPr lang="pl-PL" sz="2400" dirty="0">
              <a:solidFill>
                <a:srgbClr val="0070C0"/>
              </a:solidFill>
            </a:endParaRPr>
          </a:p>
          <a:p>
            <a:pPr marL="285750" indent="-285750">
              <a:buFont typeface="Arial" panose="020B0604020202020204" pitchFamily="34" charset="0"/>
              <a:buChar char="•"/>
            </a:pPr>
            <a:r>
              <a:rPr lang="pl-PL" sz="2400" dirty="0">
                <a:solidFill>
                  <a:srgbClr val="0070C0"/>
                </a:solidFill>
              </a:rPr>
              <a:t>You have to publish Open Access</a:t>
            </a:r>
          </a:p>
          <a:p>
            <a:endParaRPr lang="pl-PL" sz="2400" dirty="0">
              <a:solidFill>
                <a:srgbClr val="0070C0"/>
              </a:solidFill>
            </a:endParaRPr>
          </a:p>
          <a:p>
            <a:pPr marL="285750" indent="-285750">
              <a:buFont typeface="Arial" panose="020B0604020202020204" pitchFamily="34" charset="0"/>
              <a:buChar char="•"/>
            </a:pPr>
            <a:r>
              <a:rPr lang="pl-PL" sz="2400" dirty="0">
                <a:solidFill>
                  <a:srgbClr val="0070C0"/>
                </a:solidFill>
              </a:rPr>
              <a:t>You have to make available all the data underlying publications</a:t>
            </a:r>
            <a:endParaRPr lang="en-GB" sz="2400" dirty="0">
              <a:solidFill>
                <a:srgbClr val="0070C0"/>
              </a:solidFill>
            </a:endParaRPr>
          </a:p>
        </p:txBody>
      </p:sp>
      <p:sp>
        <p:nvSpPr>
          <p:cNvPr id="10" name="TextBox 9">
            <a:extLst>
              <a:ext uri="{FF2B5EF4-FFF2-40B4-BE49-F238E27FC236}">
                <a16:creationId xmlns:a16="http://schemas.microsoft.com/office/drawing/2014/main" id="{EFE1BF9A-E3C9-4D27-A414-5EB7B3C8A694}"/>
              </a:ext>
            </a:extLst>
          </p:cNvPr>
          <p:cNvSpPr txBox="1"/>
          <p:nvPr/>
        </p:nvSpPr>
        <p:spPr>
          <a:xfrm>
            <a:off x="700696" y="326431"/>
            <a:ext cx="8354275" cy="1512402"/>
          </a:xfrm>
          <a:prstGeom prst="rect">
            <a:avLst/>
          </a:prstGeom>
          <a:noFill/>
        </p:spPr>
        <p:txBody>
          <a:bodyPr wrap="none" rtlCol="0">
            <a:spAutoFit/>
          </a:bodyPr>
          <a:lstStyle/>
          <a:p>
            <a:pPr>
              <a:lnSpc>
                <a:spcPct val="150000"/>
              </a:lnSpc>
            </a:pPr>
            <a:r>
              <a:rPr lang="pl-PL" sz="4000" dirty="0">
                <a:solidFill>
                  <a:srgbClr val="0070C0"/>
                </a:solidFill>
              </a:rPr>
              <a:t>Your musts</a:t>
            </a:r>
            <a:r>
              <a:rPr lang="en-GB" sz="4000" dirty="0">
                <a:solidFill>
                  <a:srgbClr val="0070C0"/>
                </a:solidFill>
              </a:rPr>
              <a:t>  </a:t>
            </a:r>
            <a:br>
              <a:rPr lang="en-GB" dirty="0">
                <a:solidFill>
                  <a:srgbClr val="0070C0"/>
                </a:solidFill>
              </a:rPr>
            </a:br>
            <a:r>
              <a:rPr lang="pl-PL" sz="2400" dirty="0">
                <a:solidFill>
                  <a:srgbClr val="0070C0"/>
                </a:solidFill>
              </a:rPr>
              <a:t>According to policies (the School, the University and the funders):</a:t>
            </a:r>
            <a:endParaRPr lang="en-GB" sz="2400" dirty="0"/>
          </a:p>
        </p:txBody>
      </p:sp>
    </p:spTree>
    <p:extLst>
      <p:ext uri="{BB962C8B-B14F-4D97-AF65-F5344CB8AC3E}">
        <p14:creationId xmlns:p14="http://schemas.microsoft.com/office/powerpoint/2010/main" val="21046546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pl-PL" dirty="0">
                <a:solidFill>
                  <a:srgbClr val="0070C0"/>
                </a:solidFill>
              </a:rPr>
              <a:t>You want to</a:t>
            </a:r>
            <a:endParaRPr lang="en-GB" dirty="0">
              <a:solidFill>
                <a:srgbClr val="0070C0"/>
              </a:solidFill>
            </a:endParaRP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a:xfrm>
            <a:off x="838200" y="1663176"/>
            <a:ext cx="10515600" cy="4829699"/>
          </a:xfrm>
        </p:spPr>
        <p:txBody>
          <a:bodyPr vert="horz" lIns="91440" tIns="45720" rIns="91440" bIns="45720" rtlCol="0" anchor="t">
            <a:normAutofit lnSpcReduction="10000"/>
          </a:bodyPr>
          <a:lstStyle/>
          <a:p>
            <a:pPr marL="0" indent="0">
              <a:buNone/>
            </a:pPr>
            <a:r>
              <a:rPr lang="pl-PL" b="1" dirty="0">
                <a:solidFill>
                  <a:srgbClr val="0070C0"/>
                </a:solidFill>
              </a:rPr>
              <a:t>Have as many public outputs as possible</a:t>
            </a:r>
            <a:r>
              <a:rPr lang="pl-PL" dirty="0">
                <a:solidFill>
                  <a:srgbClr val="0070C0"/>
                </a:solidFill>
              </a:rPr>
              <a:t>:</a:t>
            </a:r>
          </a:p>
          <a:p>
            <a:pPr marL="0" indent="0">
              <a:buNone/>
            </a:pPr>
            <a:endParaRPr lang="pl-PL" dirty="0">
              <a:solidFill>
                <a:srgbClr val="0070C0"/>
              </a:solidFill>
            </a:endParaRPr>
          </a:p>
          <a:p>
            <a:r>
              <a:rPr lang="pl-PL" dirty="0">
                <a:solidFill>
                  <a:srgbClr val="0070C0"/>
                </a:solidFill>
              </a:rPr>
              <a:t>Datasets in public repositories</a:t>
            </a:r>
          </a:p>
          <a:p>
            <a:r>
              <a:rPr lang="pl-PL" dirty="0">
                <a:solidFill>
                  <a:srgbClr val="0070C0"/>
                </a:solidFill>
              </a:rPr>
              <a:t>Public protocols</a:t>
            </a:r>
          </a:p>
          <a:p>
            <a:r>
              <a:rPr lang="pl-PL" dirty="0">
                <a:solidFill>
                  <a:srgbClr val="0070C0"/>
                </a:solidFill>
              </a:rPr>
              <a:t>Code packages</a:t>
            </a:r>
          </a:p>
          <a:p>
            <a:r>
              <a:rPr lang="pl-PL" dirty="0">
                <a:solidFill>
                  <a:srgbClr val="0070C0"/>
                </a:solidFill>
              </a:rPr>
              <a:t>Public engagement</a:t>
            </a:r>
          </a:p>
          <a:p>
            <a:r>
              <a:rPr lang="pl-PL" dirty="0">
                <a:solidFill>
                  <a:srgbClr val="0070C0"/>
                </a:solidFill>
              </a:rPr>
              <a:t>Involvement in </a:t>
            </a:r>
            <a:r>
              <a:rPr lang="en-GB" dirty="0">
                <a:solidFill>
                  <a:srgbClr val="0070C0"/>
                </a:solidFill>
              </a:rPr>
              <a:t>c</a:t>
            </a:r>
            <a:r>
              <a:rPr lang="pl-PL" dirty="0">
                <a:solidFill>
                  <a:srgbClr val="0070C0"/>
                </a:solidFill>
              </a:rPr>
              <a:t>ommunity groups, student groups etc</a:t>
            </a:r>
            <a:r>
              <a:rPr lang="en-GB" dirty="0">
                <a:solidFill>
                  <a:srgbClr val="0070C0"/>
                </a:solidFill>
              </a:rPr>
              <a:t> </a:t>
            </a:r>
          </a:p>
          <a:p>
            <a:pPr marL="0" indent="0">
              <a:buNone/>
            </a:pPr>
            <a:r>
              <a:rPr lang="en-GB" dirty="0">
                <a:solidFill>
                  <a:srgbClr val="0070C0"/>
                </a:solidFill>
              </a:rPr>
              <a:t>(</a:t>
            </a:r>
            <a:r>
              <a:rPr lang="en-GB" dirty="0" err="1">
                <a:solidFill>
                  <a:srgbClr val="0070C0"/>
                </a:solidFill>
              </a:rPr>
              <a:t>BioPod</a:t>
            </a:r>
            <a:r>
              <a:rPr lang="en-GB" dirty="0">
                <a:solidFill>
                  <a:srgbClr val="0070C0"/>
                </a:solidFill>
              </a:rPr>
              <a:t>, Doors Open Day, Festivals, etc) </a:t>
            </a:r>
            <a:endParaRPr lang="pl-PL" dirty="0">
              <a:solidFill>
                <a:srgbClr val="0070C0"/>
              </a:solidFill>
              <a:cs typeface="Calibri"/>
            </a:endParaRPr>
          </a:p>
          <a:p>
            <a:pPr marL="0" indent="0">
              <a:buNone/>
            </a:pPr>
            <a:endParaRPr lang="pl-PL" dirty="0">
              <a:solidFill>
                <a:srgbClr val="0070C0"/>
              </a:solidFill>
              <a:cs typeface="Calibri"/>
            </a:endParaRPr>
          </a:p>
          <a:p>
            <a:pPr marL="0" indent="0">
              <a:buNone/>
            </a:pPr>
            <a:r>
              <a:rPr lang="pl-PL" dirty="0">
                <a:solidFill>
                  <a:srgbClr val="0070C0"/>
                </a:solidFill>
              </a:rPr>
              <a:t>for your </a:t>
            </a:r>
            <a:r>
              <a:rPr lang="pl-PL" u="sng" dirty="0">
                <a:solidFill>
                  <a:srgbClr val="0070C0"/>
                </a:solidFill>
              </a:rPr>
              <a:t>Narrative CVs</a:t>
            </a:r>
            <a:endParaRPr lang="en-GB" u="sng" dirty="0">
              <a:solidFill>
                <a:srgbClr val="0070C0"/>
              </a:solidFill>
            </a:endParaRPr>
          </a:p>
        </p:txBody>
      </p:sp>
    </p:spTree>
    <p:extLst>
      <p:ext uri="{BB962C8B-B14F-4D97-AF65-F5344CB8AC3E}">
        <p14:creationId xmlns:p14="http://schemas.microsoft.com/office/powerpoint/2010/main" val="165148412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661273"/>
            <a:ext cx="10515600" cy="4351338"/>
          </a:xfrm>
        </p:spPr>
        <p:txBody>
          <a:bodyPr>
            <a:normAutofit fontScale="92500" lnSpcReduction="10000"/>
          </a:bodyPr>
          <a:lstStyle/>
          <a:p>
            <a:pPr marL="0" indent="0">
              <a:lnSpc>
                <a:spcPct val="110000"/>
              </a:lnSpc>
              <a:buNone/>
            </a:pPr>
            <a:endParaRPr lang="en-GB" b="1" dirty="0"/>
          </a:p>
          <a:p>
            <a:pPr marL="0" indent="0">
              <a:lnSpc>
                <a:spcPct val="110000"/>
              </a:lnSpc>
              <a:buNone/>
            </a:pPr>
            <a:r>
              <a:rPr lang="en-GB" b="1" dirty="0">
                <a:solidFill>
                  <a:srgbClr val="0070C0"/>
                </a:solidFill>
              </a:rPr>
              <a:t>Declaration on Research Assessment</a:t>
            </a:r>
          </a:p>
          <a:p>
            <a:pPr>
              <a:lnSpc>
                <a:spcPct val="110000"/>
              </a:lnSpc>
            </a:pPr>
            <a:r>
              <a:rPr lang="en-GB" dirty="0">
                <a:solidFill>
                  <a:srgbClr val="0070C0"/>
                </a:solidFill>
              </a:rPr>
              <a:t>the need to eliminate the use of journal-based metrics, such as Journal Impact Factors, in funding, appointment, and promotion considerations;</a:t>
            </a:r>
          </a:p>
          <a:p>
            <a:pPr>
              <a:lnSpc>
                <a:spcPct val="110000"/>
              </a:lnSpc>
            </a:pPr>
            <a:r>
              <a:rPr lang="en-GB" dirty="0">
                <a:solidFill>
                  <a:srgbClr val="0070C0"/>
                </a:solidFill>
              </a:rPr>
              <a:t>the need to assess research on its own merits rather than on the basis of the journal </a:t>
            </a:r>
          </a:p>
          <a:p>
            <a:pPr>
              <a:lnSpc>
                <a:spcPct val="110000"/>
              </a:lnSpc>
            </a:pPr>
            <a:r>
              <a:rPr lang="en-GB" dirty="0">
                <a:solidFill>
                  <a:srgbClr val="0070C0"/>
                </a:solidFill>
              </a:rPr>
              <a:t>the need to capitalise on the opportunities provided by online publication (such as relaxing unnecessary limits … </a:t>
            </a:r>
            <a:r>
              <a:rPr lang="en-GB" b="1" dirty="0">
                <a:solidFill>
                  <a:srgbClr val="0070C0"/>
                </a:solidFill>
              </a:rPr>
              <a:t>exploring new indicators of significance and impact</a:t>
            </a:r>
            <a:r>
              <a:rPr lang="en-GB" dirty="0">
                <a:solidFill>
                  <a:srgbClr val="0070C0"/>
                </a:solidFill>
              </a:rPr>
              <a:t>)</a:t>
            </a:r>
          </a:p>
          <a:p>
            <a:pPr marL="0" indent="0">
              <a:lnSpc>
                <a:spcPct val="110000"/>
              </a:lnSpc>
              <a:buNone/>
            </a:pPr>
            <a:endParaRPr lang="en-GB" b="1" dirty="0"/>
          </a:p>
        </p:txBody>
      </p:sp>
      <p:sp>
        <p:nvSpPr>
          <p:cNvPr id="5" name="TextBox 4">
            <a:extLst>
              <a:ext uri="{FF2B5EF4-FFF2-40B4-BE49-F238E27FC236}">
                <a16:creationId xmlns:a16="http://schemas.microsoft.com/office/drawing/2014/main" id="{FC993136-21F8-4C60-998C-3D9B641EB2F6}"/>
              </a:ext>
            </a:extLst>
          </p:cNvPr>
          <p:cNvSpPr txBox="1"/>
          <p:nvPr/>
        </p:nvSpPr>
        <p:spPr>
          <a:xfrm>
            <a:off x="669303" y="6353666"/>
            <a:ext cx="1956754"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dirty="0">
                <a:ln>
                  <a:noFill/>
                </a:ln>
                <a:solidFill>
                  <a:prstClr val="black"/>
                </a:solidFill>
                <a:effectLst/>
                <a:uLnTx/>
                <a:uFillTx/>
                <a:latin typeface="Calibri" panose="020F0502020204030204"/>
                <a:ea typeface="+mn-ea"/>
                <a:cs typeface="+mn-cs"/>
              </a:rPr>
              <a:t>https://sfdora.org/read/</a:t>
            </a:r>
          </a:p>
        </p:txBody>
      </p:sp>
      <p:pic>
        <p:nvPicPr>
          <p:cNvPr id="1026" name="Picture 2">
            <a:extLst>
              <a:ext uri="{FF2B5EF4-FFF2-40B4-BE49-F238E27FC236}">
                <a16:creationId xmlns:a16="http://schemas.microsoft.com/office/drawing/2014/main" id="{589FF96B-61BC-4563-AC5B-9A81D5881C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497" y="526501"/>
            <a:ext cx="3798253" cy="13097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85262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C0EB4F7-57E6-489C-B7A4-8A9D760B2335}"/>
              </a:ext>
            </a:extLst>
          </p:cNvPr>
          <p:cNvSpPr txBox="1"/>
          <p:nvPr/>
        </p:nvSpPr>
        <p:spPr>
          <a:xfrm>
            <a:off x="1629419" y="2274838"/>
            <a:ext cx="8324134" cy="2805063"/>
          </a:xfrm>
          <a:prstGeom prst="rect">
            <a:avLst/>
          </a:prstGeom>
          <a:noFill/>
        </p:spPr>
        <p:txBody>
          <a:bodyPr wrap="square">
            <a:spAutoFit/>
          </a:bodyPr>
          <a:lstStyle/>
          <a:p>
            <a:pPr>
              <a:lnSpc>
                <a:spcPct val="150000"/>
              </a:lnSpc>
            </a:pPr>
            <a:r>
              <a:rPr lang="en-GB" sz="2400" dirty="0">
                <a:solidFill>
                  <a:schemeClr val="accent1"/>
                </a:solidFill>
              </a:rPr>
              <a:t>“For the purposes of research assessment, </a:t>
            </a:r>
            <a:r>
              <a:rPr lang="en-GB" sz="2400" b="1" dirty="0">
                <a:solidFill>
                  <a:schemeClr val="accent1"/>
                </a:solidFill>
              </a:rPr>
              <a:t>consider the value and impact of all research outputs (including datasets and software) in addition to research publications</a:t>
            </a:r>
            <a:r>
              <a:rPr lang="en-GB" sz="2400" dirty="0">
                <a:solidFill>
                  <a:schemeClr val="accent1"/>
                </a:solidFill>
              </a:rPr>
              <a:t>, and consider a </a:t>
            </a:r>
            <a:r>
              <a:rPr lang="en-GB" sz="2400" b="1" dirty="0">
                <a:solidFill>
                  <a:schemeClr val="accent1"/>
                </a:solidFill>
              </a:rPr>
              <a:t>broad range of impact measures </a:t>
            </a:r>
            <a:r>
              <a:rPr lang="en-GB" sz="2400" dirty="0">
                <a:solidFill>
                  <a:schemeClr val="accent1"/>
                </a:solidFill>
              </a:rPr>
              <a:t>including qualitative indicators of research impact, such as influence on policy and practice”</a:t>
            </a:r>
          </a:p>
        </p:txBody>
      </p:sp>
      <p:pic>
        <p:nvPicPr>
          <p:cNvPr id="7" name="Picture 2">
            <a:extLst>
              <a:ext uri="{FF2B5EF4-FFF2-40B4-BE49-F238E27FC236}">
                <a16:creationId xmlns:a16="http://schemas.microsoft.com/office/drawing/2014/main" id="{51137EAD-FF84-4C9D-99D8-3559BBBE5C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497" y="526501"/>
            <a:ext cx="3798253" cy="130974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411981A-A46E-4307-96E5-F47A3C2FB92C}"/>
              </a:ext>
            </a:extLst>
          </p:cNvPr>
          <p:cNvSpPr txBox="1"/>
          <p:nvPr/>
        </p:nvSpPr>
        <p:spPr>
          <a:xfrm>
            <a:off x="669303" y="6353666"/>
            <a:ext cx="1956754"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dirty="0">
                <a:ln>
                  <a:noFill/>
                </a:ln>
                <a:solidFill>
                  <a:prstClr val="black"/>
                </a:solidFill>
                <a:effectLst/>
                <a:uLnTx/>
                <a:uFillTx/>
                <a:latin typeface="Calibri" panose="020F0502020204030204"/>
                <a:ea typeface="+mn-ea"/>
                <a:cs typeface="+mn-cs"/>
              </a:rPr>
              <a:t>https://sfdora.org/read/</a:t>
            </a:r>
          </a:p>
        </p:txBody>
      </p:sp>
    </p:spTree>
    <p:extLst>
      <p:ext uri="{BB962C8B-B14F-4D97-AF65-F5344CB8AC3E}">
        <p14:creationId xmlns:p14="http://schemas.microsoft.com/office/powerpoint/2010/main" val="198731091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Narrative CV</a:t>
            </a:r>
            <a:r>
              <a:rPr lang="pl-PL"/>
              <a:t>s are comming</a:t>
            </a:r>
            <a:endParaRPr lang="en-GB"/>
          </a:p>
        </p:txBody>
      </p:sp>
      <p:sp>
        <p:nvSpPr>
          <p:cNvPr id="3" name="Content Placeholder 2"/>
          <p:cNvSpPr>
            <a:spLocks noGrp="1"/>
          </p:cNvSpPr>
          <p:nvPr>
            <p:ph idx="1"/>
          </p:nvPr>
        </p:nvSpPr>
        <p:spPr/>
        <p:txBody>
          <a:bodyPr>
            <a:normAutofit/>
          </a:bodyPr>
          <a:lstStyle/>
          <a:p>
            <a:pPr lvl="0">
              <a:lnSpc>
                <a:spcPct val="150000"/>
              </a:lnSpc>
            </a:pPr>
            <a:r>
              <a:rPr lang="en-IE"/>
              <a:t>Generation of Knowledge</a:t>
            </a:r>
            <a:endParaRPr lang="en-GB"/>
          </a:p>
          <a:p>
            <a:pPr lvl="0">
              <a:lnSpc>
                <a:spcPct val="150000"/>
              </a:lnSpc>
            </a:pPr>
            <a:r>
              <a:rPr lang="en-IE"/>
              <a:t>Development of Individuals and Collaborations  </a:t>
            </a:r>
            <a:endParaRPr lang="en-GB"/>
          </a:p>
          <a:p>
            <a:pPr lvl="0">
              <a:lnSpc>
                <a:spcPct val="150000"/>
              </a:lnSpc>
            </a:pPr>
            <a:r>
              <a:rPr lang="en-IE"/>
              <a:t>Supporting Broader Society and the Economy  </a:t>
            </a:r>
            <a:endParaRPr lang="en-GB"/>
          </a:p>
          <a:p>
            <a:pPr lvl="0">
              <a:lnSpc>
                <a:spcPct val="150000"/>
              </a:lnSpc>
            </a:pPr>
            <a:r>
              <a:rPr lang="en-IE"/>
              <a:t>Supporting the Research Community </a:t>
            </a:r>
            <a:endParaRPr lang="en-GB"/>
          </a:p>
          <a:p>
            <a:pPr marL="0" indent="0">
              <a:lnSpc>
                <a:spcPct val="150000"/>
              </a:lnSpc>
              <a:buNone/>
            </a:pPr>
            <a:endParaRPr lang="en-GB"/>
          </a:p>
          <a:p>
            <a:pPr marL="0" indent="0">
              <a:lnSpc>
                <a:spcPct val="150000"/>
              </a:lnSpc>
              <a:buNone/>
            </a:pPr>
            <a:endParaRPr lang="en-GB"/>
          </a:p>
        </p:txBody>
      </p:sp>
    </p:spTree>
    <p:extLst>
      <p:ext uri="{BB962C8B-B14F-4D97-AF65-F5344CB8AC3E}">
        <p14:creationId xmlns:p14="http://schemas.microsoft.com/office/powerpoint/2010/main" val="426495851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Narrative CV</a:t>
            </a:r>
          </a:p>
        </p:txBody>
      </p:sp>
      <p:sp>
        <p:nvSpPr>
          <p:cNvPr id="3" name="Content Placeholder 2"/>
          <p:cNvSpPr>
            <a:spLocks noGrp="1"/>
          </p:cNvSpPr>
          <p:nvPr>
            <p:ph idx="1"/>
          </p:nvPr>
        </p:nvSpPr>
        <p:spPr/>
        <p:txBody>
          <a:bodyPr>
            <a:normAutofit/>
          </a:bodyPr>
          <a:lstStyle/>
          <a:p>
            <a:pPr>
              <a:lnSpc>
                <a:spcPct val="150000"/>
              </a:lnSpc>
            </a:pPr>
            <a:r>
              <a:rPr lang="en-GB" dirty="0"/>
              <a:t>A broad definition of ‘output’ is used, such as datasets, patents and software.</a:t>
            </a:r>
          </a:p>
          <a:p>
            <a:pPr>
              <a:lnSpc>
                <a:spcPct val="150000"/>
              </a:lnSpc>
            </a:pPr>
            <a:r>
              <a:rPr lang="en-GB" dirty="0"/>
              <a:t>Special attention is paid to Open Science and openly available outputs.</a:t>
            </a:r>
          </a:p>
          <a:p>
            <a:pPr>
              <a:lnSpc>
                <a:spcPct val="150000"/>
              </a:lnSpc>
            </a:pPr>
            <a:r>
              <a:rPr lang="en-US" dirty="0"/>
              <a:t>New metrics: retweets, online views and downloads, discussions, presence in mass media technology platforms</a:t>
            </a:r>
            <a:endParaRPr lang="en-GB" dirty="0"/>
          </a:p>
          <a:p>
            <a:pPr marL="0" indent="0">
              <a:lnSpc>
                <a:spcPct val="150000"/>
              </a:lnSpc>
              <a:buNone/>
            </a:pPr>
            <a:endParaRPr lang="en-GB" dirty="0"/>
          </a:p>
        </p:txBody>
      </p:sp>
    </p:spTree>
    <p:extLst>
      <p:ext uri="{BB962C8B-B14F-4D97-AF65-F5344CB8AC3E}">
        <p14:creationId xmlns:p14="http://schemas.microsoft.com/office/powerpoint/2010/main" val="313305658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F3F090-72C0-420D-AD34-BB605BAE2778}"/>
              </a:ext>
            </a:extLst>
          </p:cNvPr>
          <p:cNvPicPr>
            <a:picLocks noChangeAspect="1"/>
          </p:cNvPicPr>
          <p:nvPr/>
        </p:nvPicPr>
        <p:blipFill rotWithShape="1">
          <a:blip r:embed="rId2"/>
          <a:srcRect l="5963" t="12030" r="6826"/>
          <a:stretch/>
        </p:blipFill>
        <p:spPr>
          <a:xfrm>
            <a:off x="591266" y="892274"/>
            <a:ext cx="6552054" cy="3973343"/>
          </a:xfrm>
          <a:prstGeom prst="rect">
            <a:avLst/>
          </a:prstGeom>
          <a:ln>
            <a:solidFill>
              <a:schemeClr val="tx1"/>
            </a:solidFill>
          </a:ln>
        </p:spPr>
      </p:pic>
      <p:sp>
        <p:nvSpPr>
          <p:cNvPr id="6" name="Oval 5">
            <a:extLst>
              <a:ext uri="{FF2B5EF4-FFF2-40B4-BE49-F238E27FC236}">
                <a16:creationId xmlns:a16="http://schemas.microsoft.com/office/drawing/2014/main" id="{A53DAD9D-6696-4F26-968D-4C39DFA411D9}"/>
              </a:ext>
            </a:extLst>
          </p:cNvPr>
          <p:cNvSpPr/>
          <p:nvPr/>
        </p:nvSpPr>
        <p:spPr>
          <a:xfrm>
            <a:off x="5280144" y="2157311"/>
            <a:ext cx="1801299" cy="79064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199EDC85-12B4-4D11-9E8D-4EE96EECA5F9}"/>
              </a:ext>
            </a:extLst>
          </p:cNvPr>
          <p:cNvSpPr txBox="1"/>
          <p:nvPr/>
        </p:nvSpPr>
        <p:spPr>
          <a:xfrm>
            <a:off x="495014" y="522942"/>
            <a:ext cx="901465" cy="369332"/>
          </a:xfrm>
          <a:prstGeom prst="rect">
            <a:avLst/>
          </a:prstGeom>
          <a:noFill/>
        </p:spPr>
        <p:txBody>
          <a:bodyPr wrap="none" rtlCol="0">
            <a:spAutoFit/>
          </a:bodyPr>
          <a:lstStyle/>
          <a:p>
            <a:r>
              <a:rPr lang="en-GB" dirty="0"/>
              <a:t>Dataset</a:t>
            </a:r>
          </a:p>
        </p:txBody>
      </p:sp>
      <p:sp>
        <p:nvSpPr>
          <p:cNvPr id="9" name="TextBox 8">
            <a:extLst>
              <a:ext uri="{FF2B5EF4-FFF2-40B4-BE49-F238E27FC236}">
                <a16:creationId xmlns:a16="http://schemas.microsoft.com/office/drawing/2014/main" id="{E2189350-91C4-426C-9406-C867137C8B3D}"/>
              </a:ext>
            </a:extLst>
          </p:cNvPr>
          <p:cNvSpPr txBox="1"/>
          <p:nvPr/>
        </p:nvSpPr>
        <p:spPr>
          <a:xfrm>
            <a:off x="3929105" y="6162801"/>
            <a:ext cx="1230593" cy="369332"/>
          </a:xfrm>
          <a:prstGeom prst="rect">
            <a:avLst/>
          </a:prstGeom>
          <a:noFill/>
        </p:spPr>
        <p:txBody>
          <a:bodyPr wrap="none" rtlCol="0">
            <a:spAutoFit/>
          </a:bodyPr>
          <a:lstStyle/>
          <a:p>
            <a:r>
              <a:rPr lang="en-GB" dirty="0"/>
              <a:t>Publication</a:t>
            </a:r>
          </a:p>
        </p:txBody>
      </p:sp>
      <p:pic>
        <p:nvPicPr>
          <p:cNvPr id="10" name="Picture 9">
            <a:extLst>
              <a:ext uri="{FF2B5EF4-FFF2-40B4-BE49-F238E27FC236}">
                <a16:creationId xmlns:a16="http://schemas.microsoft.com/office/drawing/2014/main" id="{9613D3ED-51FB-4BD5-AB50-9397E2EC0F51}"/>
              </a:ext>
            </a:extLst>
          </p:cNvPr>
          <p:cNvPicPr>
            <a:picLocks noChangeAspect="1"/>
          </p:cNvPicPr>
          <p:nvPr/>
        </p:nvPicPr>
        <p:blipFill>
          <a:blip r:embed="rId3"/>
          <a:stretch>
            <a:fillRect/>
          </a:stretch>
        </p:blipFill>
        <p:spPr>
          <a:xfrm>
            <a:off x="5159698" y="3429000"/>
            <a:ext cx="6261135" cy="3103133"/>
          </a:xfrm>
          <a:prstGeom prst="rect">
            <a:avLst/>
          </a:prstGeom>
          <a:ln>
            <a:solidFill>
              <a:schemeClr val="tx1"/>
            </a:solidFill>
          </a:ln>
        </p:spPr>
      </p:pic>
      <p:sp>
        <p:nvSpPr>
          <p:cNvPr id="7" name="Oval 6">
            <a:extLst>
              <a:ext uri="{FF2B5EF4-FFF2-40B4-BE49-F238E27FC236}">
                <a16:creationId xmlns:a16="http://schemas.microsoft.com/office/drawing/2014/main" id="{FDFFDB13-B1DC-4214-A4F1-E749C54F3F4B}"/>
              </a:ext>
            </a:extLst>
          </p:cNvPr>
          <p:cNvSpPr/>
          <p:nvPr/>
        </p:nvSpPr>
        <p:spPr>
          <a:xfrm>
            <a:off x="9619534" y="5388538"/>
            <a:ext cx="1801299" cy="79064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4964684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It is </a:t>
            </a:r>
            <a:r>
              <a:rPr lang="pl-PL"/>
              <a:t>easier to be prep</a:t>
            </a:r>
            <a:r>
              <a:rPr lang="en-GB"/>
              <a:t>a</a:t>
            </a:r>
            <a:r>
              <a:rPr lang="pl-PL"/>
              <a:t>red than to fake it</a:t>
            </a:r>
            <a:endParaRPr lang="en-GB"/>
          </a:p>
        </p:txBody>
      </p:sp>
      <p:sp>
        <p:nvSpPr>
          <p:cNvPr id="3" name="Content Placeholder 2"/>
          <p:cNvSpPr>
            <a:spLocks noGrp="1"/>
          </p:cNvSpPr>
          <p:nvPr>
            <p:ph idx="1"/>
          </p:nvPr>
        </p:nvSpPr>
        <p:spPr/>
        <p:txBody>
          <a:bodyPr>
            <a:normAutofit/>
          </a:bodyPr>
          <a:lstStyle/>
          <a:p>
            <a:pPr>
              <a:lnSpc>
                <a:spcPct val="150000"/>
              </a:lnSpc>
            </a:pPr>
            <a:r>
              <a:rPr lang="en-GB"/>
              <a:t>It takes time to make the outputs public</a:t>
            </a:r>
          </a:p>
          <a:p>
            <a:pPr>
              <a:lnSpc>
                <a:spcPct val="150000"/>
              </a:lnSpc>
            </a:pPr>
            <a:r>
              <a:rPr lang="en-GB"/>
              <a:t>The quality of open outputs is easy to assess</a:t>
            </a:r>
          </a:p>
          <a:p>
            <a:pPr>
              <a:lnSpc>
                <a:spcPct val="150000"/>
              </a:lnSpc>
            </a:pPr>
            <a:r>
              <a:rPr lang="en-GB"/>
              <a:t>Timestamps </a:t>
            </a:r>
          </a:p>
          <a:p>
            <a:pPr marL="0" indent="0">
              <a:lnSpc>
                <a:spcPct val="150000"/>
              </a:lnSpc>
              <a:buNone/>
            </a:pPr>
            <a:endParaRPr lang="en-GB"/>
          </a:p>
        </p:txBody>
      </p:sp>
    </p:spTree>
    <p:extLst>
      <p:ext uri="{BB962C8B-B14F-4D97-AF65-F5344CB8AC3E}">
        <p14:creationId xmlns:p14="http://schemas.microsoft.com/office/powerpoint/2010/main" val="291278783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dirty="0">
                <a:solidFill>
                  <a:srgbClr val="0070C0"/>
                </a:solidFill>
              </a:rPr>
              <a:t>Research culture</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a:xfrm>
            <a:off x="838200" y="1454365"/>
            <a:ext cx="10515600" cy="4351338"/>
          </a:xfrm>
        </p:spPr>
        <p:txBody>
          <a:bodyPr vert="horz" lIns="91440" tIns="45720" rIns="91440" bIns="45720" rtlCol="0" anchor="t">
            <a:normAutofit/>
          </a:bodyPr>
          <a:lstStyle/>
          <a:p>
            <a:r>
              <a:rPr lang="en-GB" sz="2400" dirty="0">
                <a:solidFill>
                  <a:srgbClr val="0070C0"/>
                </a:solidFill>
                <a:cs typeface="Arial"/>
              </a:rPr>
              <a:t>Learn what your group does (or does not) and why</a:t>
            </a:r>
            <a:endParaRPr lang="pl-PL" sz="2400" dirty="0">
              <a:solidFill>
                <a:srgbClr val="0070C0"/>
              </a:solidFill>
              <a:cs typeface="Arial"/>
            </a:endParaRPr>
          </a:p>
          <a:p>
            <a:pPr marL="0" indent="0">
              <a:buNone/>
            </a:pPr>
            <a:endParaRPr lang="pl-PL" sz="2400" dirty="0">
              <a:solidFill>
                <a:srgbClr val="0070C0"/>
              </a:solidFill>
              <a:cs typeface="Arial" panose="020B0604020202020204" pitchFamily="34" charset="0"/>
            </a:endParaRPr>
          </a:p>
          <a:p>
            <a:r>
              <a:rPr lang="en-GB" sz="2400" dirty="0">
                <a:solidFill>
                  <a:srgbClr val="0070C0"/>
                </a:solidFill>
                <a:cs typeface="Arial" panose="020B0604020202020204" pitchFamily="34" charset="0"/>
              </a:rPr>
              <a:t>Remember many early adopters got burnt </a:t>
            </a:r>
            <a:endParaRPr lang="pl-PL" sz="2400" dirty="0">
              <a:solidFill>
                <a:srgbClr val="0070C0"/>
              </a:solidFill>
              <a:cs typeface="Arial" panose="020B0604020202020204" pitchFamily="34" charset="0"/>
            </a:endParaRPr>
          </a:p>
          <a:p>
            <a:endParaRPr lang="en-GB" sz="2400" dirty="0">
              <a:solidFill>
                <a:srgbClr val="0070C0"/>
              </a:solidFill>
              <a:cs typeface="Arial" panose="020B0604020202020204" pitchFamily="34" charset="0"/>
            </a:endParaRPr>
          </a:p>
          <a:p>
            <a:r>
              <a:rPr lang="en-GB" sz="2400" dirty="0">
                <a:solidFill>
                  <a:srgbClr val="0070C0"/>
                </a:solidFill>
                <a:cs typeface="Arial" panose="020B0604020202020204" pitchFamily="34" charset="0"/>
              </a:rPr>
              <a:t>Do not be complicit in bad practices</a:t>
            </a:r>
          </a:p>
          <a:p>
            <a:endParaRPr lang="en-GB" sz="2400" dirty="0">
              <a:solidFill>
                <a:srgbClr val="0070C0"/>
              </a:solidFill>
              <a:cs typeface="Arial" panose="020B0604020202020204" pitchFamily="34" charset="0"/>
            </a:endParaRPr>
          </a:p>
          <a:p>
            <a:r>
              <a:rPr lang="en-GB" sz="2400" dirty="0">
                <a:solidFill>
                  <a:srgbClr val="0070C0"/>
                </a:solidFill>
              </a:rPr>
              <a:t>Trigger change by example</a:t>
            </a:r>
          </a:p>
          <a:p>
            <a:endParaRPr lang="en-GB" sz="2400" dirty="0">
              <a:solidFill>
                <a:srgbClr val="0070C0"/>
              </a:solidFill>
            </a:endParaRPr>
          </a:p>
          <a:p>
            <a:r>
              <a:rPr lang="en-GB" sz="2400" dirty="0">
                <a:solidFill>
                  <a:srgbClr val="0070C0"/>
                </a:solidFill>
              </a:rPr>
              <a:t>Look for help (BioRDM, PhD advisors)</a:t>
            </a:r>
            <a:endParaRPr lang="pl-PL" sz="2400" dirty="0">
              <a:solidFill>
                <a:srgbClr val="0070C0"/>
              </a:solidFill>
            </a:endParaRPr>
          </a:p>
          <a:p>
            <a:pPr marL="0" indent="0">
              <a:buNone/>
            </a:pPr>
            <a:endParaRPr lang="en-GB" sz="2400" dirty="0">
              <a:solidFill>
                <a:srgbClr val="0070C0"/>
              </a:solidFill>
            </a:endParaRPr>
          </a:p>
        </p:txBody>
      </p:sp>
    </p:spTree>
    <p:extLst>
      <p:ext uri="{BB962C8B-B14F-4D97-AF65-F5344CB8AC3E}">
        <p14:creationId xmlns:p14="http://schemas.microsoft.com/office/powerpoint/2010/main" val="61573443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dirty="0">
                <a:solidFill>
                  <a:srgbClr val="0070C0"/>
                </a:solidFill>
              </a:rPr>
              <a:t>Resources for data management</a:t>
            </a:r>
            <a:br>
              <a:rPr lang="en-GB" dirty="0">
                <a:solidFill>
                  <a:srgbClr val="0070C0"/>
                </a:solidFill>
              </a:rPr>
            </a:br>
            <a:endParaRPr lang="en-GB" dirty="0">
              <a:solidFill>
                <a:srgbClr val="0070C0"/>
              </a:solidFill>
            </a:endParaRPr>
          </a:p>
        </p:txBody>
      </p:sp>
      <p:sp>
        <p:nvSpPr>
          <p:cNvPr id="4" name="TextBox 3">
            <a:extLst>
              <a:ext uri="{FF2B5EF4-FFF2-40B4-BE49-F238E27FC236}">
                <a16:creationId xmlns:a16="http://schemas.microsoft.com/office/drawing/2014/main" id="{19CF3F2C-559C-449D-AE88-6A75F18569A4}"/>
              </a:ext>
            </a:extLst>
          </p:cNvPr>
          <p:cNvSpPr txBox="1"/>
          <p:nvPr/>
        </p:nvSpPr>
        <p:spPr>
          <a:xfrm>
            <a:off x="598141" y="1354412"/>
            <a:ext cx="4221366" cy="4493538"/>
          </a:xfrm>
          <a:prstGeom prst="rect">
            <a:avLst/>
          </a:prstGeom>
          <a:noFill/>
        </p:spPr>
        <p:txBody>
          <a:bodyPr wrap="square" rtlCol="0">
            <a:spAutoFit/>
          </a:bodyPr>
          <a:lstStyle/>
          <a:p>
            <a:pPr algn="l"/>
            <a:r>
              <a:rPr lang="en-GB" sz="1100" b="0" i="0" dirty="0">
                <a:solidFill>
                  <a:srgbClr val="485365"/>
                </a:solidFill>
                <a:effectLst/>
                <a:latin typeface="Quicksand"/>
              </a:rPr>
              <a:t>BioRDM wiki</a:t>
            </a:r>
          </a:p>
          <a:p>
            <a:pPr algn="l"/>
            <a:r>
              <a:rPr lang="en-GB" sz="1100" b="0" i="0" dirty="0">
                <a:solidFill>
                  <a:srgbClr val="2E96F3"/>
                </a:solidFill>
                <a:effectLst/>
                <a:latin typeface="Quicksand"/>
                <a:hlinkClick r:id="rId2"/>
              </a:rPr>
              <a:t>https://www.wiki.ed.ac.uk/display/RDMS</a:t>
            </a:r>
            <a:endParaRPr lang="en-GB" sz="1100" b="0" i="0" dirty="0">
              <a:solidFill>
                <a:srgbClr val="485365"/>
              </a:solidFill>
              <a:effectLst/>
              <a:latin typeface="Quicksand"/>
            </a:endParaRPr>
          </a:p>
          <a:p>
            <a:pPr algn="l"/>
            <a:endParaRPr lang="en-GB" sz="1100" b="0" i="0" dirty="0">
              <a:solidFill>
                <a:srgbClr val="485365"/>
              </a:solidFill>
              <a:effectLst/>
              <a:latin typeface="Quicksand"/>
            </a:endParaRPr>
          </a:p>
          <a:p>
            <a:pPr algn="l"/>
            <a:r>
              <a:rPr lang="en-GB" sz="1100" b="0" i="0" dirty="0">
                <a:solidFill>
                  <a:srgbClr val="485365"/>
                </a:solidFill>
                <a:effectLst/>
                <a:latin typeface="Quicksand"/>
              </a:rPr>
              <a:t>RDS page</a:t>
            </a:r>
          </a:p>
          <a:p>
            <a:pPr algn="l"/>
            <a:r>
              <a:rPr lang="en-GB" sz="1100" b="0" i="0" dirty="0">
                <a:solidFill>
                  <a:srgbClr val="2E96F3"/>
                </a:solidFill>
                <a:effectLst/>
                <a:latin typeface="Quicksand"/>
                <a:hlinkClick r:id="rId3"/>
              </a:rPr>
              <a:t>https://www.ed.ac.uk/information-services/research-support/research-data-service</a:t>
            </a:r>
            <a:endParaRPr lang="en-GB" sz="1100" b="0" i="0" dirty="0">
              <a:solidFill>
                <a:srgbClr val="485365"/>
              </a:solidFill>
              <a:effectLst/>
              <a:latin typeface="Quicksand"/>
            </a:endParaRPr>
          </a:p>
          <a:p>
            <a:pPr algn="l"/>
            <a:endParaRPr lang="en-GB" sz="1100" b="0" i="0" dirty="0">
              <a:solidFill>
                <a:srgbClr val="485365"/>
              </a:solidFill>
              <a:effectLst/>
              <a:latin typeface="Quicksand"/>
            </a:endParaRPr>
          </a:p>
          <a:p>
            <a:pPr algn="l"/>
            <a:r>
              <a:rPr lang="en-GB" sz="1100" b="0" i="0" dirty="0">
                <a:solidFill>
                  <a:srgbClr val="485365"/>
                </a:solidFill>
                <a:effectLst/>
                <a:latin typeface="Quicksand"/>
              </a:rPr>
              <a:t>DRS page</a:t>
            </a:r>
          </a:p>
          <a:p>
            <a:pPr algn="l"/>
            <a:r>
              <a:rPr lang="en-GB" sz="1100" b="0" i="0" dirty="0">
                <a:solidFill>
                  <a:srgbClr val="2E96F3"/>
                </a:solidFill>
                <a:effectLst/>
                <a:latin typeface="Quicksand"/>
                <a:hlinkClick r:id="rId4"/>
              </a:rPr>
              <a:t>https://digitalresearchservices.ed.ac.uk/</a:t>
            </a:r>
            <a:endParaRPr lang="en-GB" sz="1100" b="0" i="0" dirty="0">
              <a:solidFill>
                <a:srgbClr val="485365"/>
              </a:solidFill>
              <a:effectLst/>
              <a:latin typeface="Quicksand"/>
            </a:endParaRPr>
          </a:p>
          <a:p>
            <a:pPr algn="l"/>
            <a:r>
              <a:rPr lang="en-GB" sz="1100" b="0" i="0" dirty="0">
                <a:solidFill>
                  <a:srgbClr val="485365"/>
                </a:solidFill>
                <a:effectLst/>
                <a:latin typeface="Quicksand"/>
              </a:rPr>
              <a:t> </a:t>
            </a:r>
          </a:p>
          <a:p>
            <a:pPr algn="l"/>
            <a:r>
              <a:rPr lang="en-GB" sz="1100" b="0" i="0" dirty="0" err="1">
                <a:solidFill>
                  <a:srgbClr val="485365"/>
                </a:solidFill>
                <a:effectLst/>
                <a:latin typeface="Quicksand"/>
              </a:rPr>
              <a:t>DataStore</a:t>
            </a:r>
            <a:endParaRPr lang="en-GB" sz="1100" b="0" i="0" dirty="0">
              <a:solidFill>
                <a:srgbClr val="485365"/>
              </a:solidFill>
              <a:effectLst/>
              <a:latin typeface="Quicksand"/>
            </a:endParaRPr>
          </a:p>
          <a:p>
            <a:pPr algn="l"/>
            <a:r>
              <a:rPr lang="en-GB" sz="1100" b="0" i="0" dirty="0">
                <a:solidFill>
                  <a:srgbClr val="485365"/>
                </a:solidFill>
                <a:effectLst/>
                <a:latin typeface="Quicksand"/>
              </a:rPr>
              <a:t>•       </a:t>
            </a:r>
            <a:r>
              <a:rPr lang="en-GB" sz="1100" b="0" i="0" dirty="0">
                <a:solidFill>
                  <a:srgbClr val="2E96F3"/>
                </a:solidFill>
                <a:effectLst/>
                <a:latin typeface="Quicksand"/>
                <a:hlinkClick r:id="rId5"/>
              </a:rPr>
              <a:t>https://www.ed.ac.uk/information-services/computing/desktop-personal/connect-uni-file-storage</a:t>
            </a:r>
            <a:endParaRPr lang="en-GB" sz="1100" b="0" i="0" dirty="0">
              <a:solidFill>
                <a:srgbClr val="485365"/>
              </a:solidFill>
              <a:effectLst/>
              <a:latin typeface="Quicksand"/>
            </a:endParaRPr>
          </a:p>
          <a:p>
            <a:pPr algn="l"/>
            <a:r>
              <a:rPr lang="en-GB" sz="1100" b="0" i="0" dirty="0">
                <a:solidFill>
                  <a:srgbClr val="485365"/>
                </a:solidFill>
                <a:effectLst/>
                <a:latin typeface="Quicksand"/>
              </a:rPr>
              <a:t>•       </a:t>
            </a:r>
            <a:r>
              <a:rPr lang="en-GB" sz="1100" b="0" i="0" dirty="0">
                <a:solidFill>
                  <a:srgbClr val="2E96F3"/>
                </a:solidFill>
                <a:effectLst/>
                <a:latin typeface="Quicksand"/>
                <a:hlinkClick r:id="rId6"/>
              </a:rPr>
              <a:t>https://www.wiki.ed.ac.uk/x/tet_H</a:t>
            </a:r>
            <a:endParaRPr lang="en-GB" sz="1100" b="0" i="0" dirty="0">
              <a:solidFill>
                <a:srgbClr val="485365"/>
              </a:solidFill>
              <a:effectLst/>
              <a:latin typeface="Quicksand"/>
            </a:endParaRPr>
          </a:p>
          <a:p>
            <a:pPr algn="l"/>
            <a:r>
              <a:rPr lang="en-GB" sz="1100" b="0" i="0" dirty="0">
                <a:solidFill>
                  <a:srgbClr val="485365"/>
                </a:solidFill>
                <a:effectLst/>
                <a:latin typeface="Quicksand"/>
              </a:rPr>
              <a:t> </a:t>
            </a:r>
          </a:p>
          <a:p>
            <a:pPr algn="l"/>
            <a:r>
              <a:rPr lang="en-GB" sz="1100" b="0" i="0" dirty="0" err="1">
                <a:solidFill>
                  <a:srgbClr val="485365"/>
                </a:solidFill>
                <a:effectLst/>
                <a:latin typeface="Quicksand"/>
              </a:rPr>
              <a:t>Sharepoint</a:t>
            </a:r>
            <a:endParaRPr lang="en-GB" sz="1100" b="0" i="0" dirty="0">
              <a:solidFill>
                <a:srgbClr val="485365"/>
              </a:solidFill>
              <a:effectLst/>
              <a:latin typeface="Quicksand"/>
            </a:endParaRPr>
          </a:p>
          <a:p>
            <a:pPr algn="l"/>
            <a:r>
              <a:rPr lang="en-GB" sz="1100" b="0" i="0" dirty="0">
                <a:solidFill>
                  <a:srgbClr val="2E96F3"/>
                </a:solidFill>
                <a:effectLst/>
                <a:latin typeface="Quicksand"/>
                <a:hlinkClick r:id="rId7"/>
              </a:rPr>
              <a:t>https://uoe-my.sharepoint.com</a:t>
            </a:r>
            <a:endParaRPr lang="en-GB" sz="1100" b="0" i="0" dirty="0">
              <a:solidFill>
                <a:srgbClr val="485365"/>
              </a:solidFill>
              <a:effectLst/>
              <a:latin typeface="Quicksand"/>
            </a:endParaRPr>
          </a:p>
          <a:p>
            <a:pPr algn="l"/>
            <a:r>
              <a:rPr lang="en-GB" sz="1100" b="0" i="0" dirty="0">
                <a:solidFill>
                  <a:srgbClr val="485365"/>
                </a:solidFill>
                <a:effectLst/>
                <a:latin typeface="Quicksand"/>
              </a:rPr>
              <a:t> </a:t>
            </a:r>
          </a:p>
          <a:p>
            <a:pPr algn="l"/>
            <a:r>
              <a:rPr lang="en-GB" sz="1100" b="0" i="0" dirty="0">
                <a:solidFill>
                  <a:srgbClr val="485365"/>
                </a:solidFill>
                <a:effectLst/>
                <a:latin typeface="Quicksand"/>
              </a:rPr>
              <a:t>UoE WIKI</a:t>
            </a:r>
          </a:p>
          <a:p>
            <a:pPr algn="l"/>
            <a:r>
              <a:rPr lang="en-GB" sz="1100" b="0" i="0" dirty="0">
                <a:solidFill>
                  <a:srgbClr val="2E96F3"/>
                </a:solidFill>
                <a:effectLst/>
                <a:latin typeface="Quicksand"/>
                <a:hlinkClick r:id="rId8"/>
              </a:rPr>
              <a:t>https://www.wiki.ed.ac.uk</a:t>
            </a:r>
            <a:endParaRPr lang="en-GB" sz="1100" b="0" i="0" dirty="0">
              <a:solidFill>
                <a:srgbClr val="485365"/>
              </a:solidFill>
              <a:effectLst/>
              <a:latin typeface="Quicksand"/>
            </a:endParaRPr>
          </a:p>
          <a:p>
            <a:pPr algn="l"/>
            <a:r>
              <a:rPr lang="en-GB" sz="1100" b="0" i="0" dirty="0">
                <a:solidFill>
                  <a:srgbClr val="485365"/>
                </a:solidFill>
                <a:effectLst/>
                <a:latin typeface="Quicksand"/>
              </a:rPr>
              <a:t> </a:t>
            </a:r>
          </a:p>
          <a:p>
            <a:pPr algn="l"/>
            <a:r>
              <a:rPr lang="en-GB" sz="1100" b="0" i="0" dirty="0" err="1">
                <a:solidFill>
                  <a:srgbClr val="485365"/>
                </a:solidFill>
                <a:effectLst/>
                <a:latin typeface="Quicksand"/>
              </a:rPr>
              <a:t>DMPOnline</a:t>
            </a:r>
            <a:endParaRPr lang="en-GB" sz="1100" b="0" i="0" dirty="0">
              <a:solidFill>
                <a:srgbClr val="485365"/>
              </a:solidFill>
              <a:effectLst/>
              <a:latin typeface="Quicksand"/>
            </a:endParaRPr>
          </a:p>
          <a:p>
            <a:pPr algn="l"/>
            <a:r>
              <a:rPr lang="en-GB" sz="1100" b="0" i="0" dirty="0">
                <a:solidFill>
                  <a:srgbClr val="2E96F3"/>
                </a:solidFill>
                <a:effectLst/>
                <a:latin typeface="Quicksand"/>
                <a:hlinkClick r:id="rId9"/>
              </a:rPr>
              <a:t>https://dmponline.dcc.ac.uk</a:t>
            </a:r>
            <a:endParaRPr lang="en-GB" sz="1100" b="0" i="0" dirty="0">
              <a:solidFill>
                <a:srgbClr val="485365"/>
              </a:solidFill>
              <a:effectLst/>
              <a:latin typeface="Quicksand"/>
            </a:endParaRPr>
          </a:p>
          <a:p>
            <a:pPr algn="l"/>
            <a:endParaRPr lang="en-GB" sz="1100" b="0" i="0" dirty="0">
              <a:solidFill>
                <a:srgbClr val="485365"/>
              </a:solidFill>
              <a:effectLst/>
              <a:latin typeface="Quicksand"/>
            </a:endParaRPr>
          </a:p>
          <a:p>
            <a:endParaRPr lang="en-GB" sz="1100" dirty="0"/>
          </a:p>
        </p:txBody>
      </p:sp>
      <p:sp>
        <p:nvSpPr>
          <p:cNvPr id="6" name="TextBox 5">
            <a:extLst>
              <a:ext uri="{FF2B5EF4-FFF2-40B4-BE49-F238E27FC236}">
                <a16:creationId xmlns:a16="http://schemas.microsoft.com/office/drawing/2014/main" id="{A882DC7C-BD9A-4045-B84E-9EF93EB01AE8}"/>
              </a:ext>
            </a:extLst>
          </p:cNvPr>
          <p:cNvSpPr txBox="1"/>
          <p:nvPr/>
        </p:nvSpPr>
        <p:spPr>
          <a:xfrm>
            <a:off x="5584371" y="1245872"/>
            <a:ext cx="6094854" cy="4832092"/>
          </a:xfrm>
          <a:prstGeom prst="rect">
            <a:avLst/>
          </a:prstGeom>
          <a:noFill/>
        </p:spPr>
        <p:txBody>
          <a:bodyPr wrap="square">
            <a:spAutoFit/>
          </a:bodyPr>
          <a:lstStyle/>
          <a:p>
            <a:pPr algn="l"/>
            <a:r>
              <a:rPr lang="en-GB" sz="1100" b="0" i="0" dirty="0">
                <a:solidFill>
                  <a:srgbClr val="485365"/>
                </a:solidFill>
                <a:effectLst/>
                <a:latin typeface="Quicksand"/>
              </a:rPr>
              <a:t>Jupyter notebook</a:t>
            </a:r>
          </a:p>
          <a:p>
            <a:pPr algn="l"/>
            <a:r>
              <a:rPr lang="en-GB" sz="1100" b="0" i="0" dirty="0">
                <a:solidFill>
                  <a:srgbClr val="2E96F3"/>
                </a:solidFill>
                <a:effectLst/>
                <a:latin typeface="Quicksand"/>
                <a:hlinkClick r:id="rId10"/>
              </a:rPr>
              <a:t>https://jupyter.org/</a:t>
            </a:r>
            <a:br>
              <a:rPr lang="en-GB" sz="1100" b="0" i="0" dirty="0">
                <a:solidFill>
                  <a:srgbClr val="485365"/>
                </a:solidFill>
                <a:effectLst/>
                <a:latin typeface="Quicksand"/>
              </a:rPr>
            </a:br>
            <a:endParaRPr lang="en-GB" sz="1100" b="0" i="0" dirty="0">
              <a:solidFill>
                <a:srgbClr val="485365"/>
              </a:solidFill>
              <a:effectLst/>
              <a:latin typeface="Quicksand"/>
            </a:endParaRPr>
          </a:p>
          <a:p>
            <a:pPr algn="l"/>
            <a:r>
              <a:rPr lang="en-GB" sz="1100" b="0" i="0" dirty="0" err="1">
                <a:solidFill>
                  <a:srgbClr val="485365"/>
                </a:solidFill>
                <a:effectLst/>
                <a:latin typeface="Quicksand"/>
              </a:rPr>
              <a:t>Benchling</a:t>
            </a:r>
            <a:endParaRPr lang="en-GB" sz="1100" b="0" i="0" dirty="0">
              <a:solidFill>
                <a:srgbClr val="485365"/>
              </a:solidFill>
              <a:effectLst/>
              <a:latin typeface="Quicksand"/>
            </a:endParaRPr>
          </a:p>
          <a:p>
            <a:pPr algn="l"/>
            <a:r>
              <a:rPr lang="en-GB" sz="1100" b="0" i="0" dirty="0">
                <a:solidFill>
                  <a:srgbClr val="2E96F3"/>
                </a:solidFill>
                <a:effectLst/>
                <a:latin typeface="Quicksand"/>
                <a:hlinkClick r:id="rId11"/>
              </a:rPr>
              <a:t>https://www.benchling.com/</a:t>
            </a:r>
            <a:br>
              <a:rPr lang="en-GB" sz="1100" b="0" i="0" dirty="0">
                <a:solidFill>
                  <a:srgbClr val="485365"/>
                </a:solidFill>
                <a:effectLst/>
                <a:latin typeface="Quicksand"/>
              </a:rPr>
            </a:br>
            <a:endParaRPr lang="en-GB" sz="1100" b="0" i="0" dirty="0">
              <a:solidFill>
                <a:srgbClr val="485365"/>
              </a:solidFill>
              <a:effectLst/>
              <a:latin typeface="Quicksand"/>
            </a:endParaRPr>
          </a:p>
          <a:p>
            <a:pPr algn="l"/>
            <a:r>
              <a:rPr lang="en-GB" sz="1100" b="0" i="0" dirty="0">
                <a:solidFill>
                  <a:srgbClr val="485365"/>
                </a:solidFill>
                <a:effectLst/>
                <a:latin typeface="Quicksand"/>
              </a:rPr>
              <a:t>Protocols.io</a:t>
            </a:r>
          </a:p>
          <a:p>
            <a:pPr algn="l"/>
            <a:r>
              <a:rPr lang="en-GB" sz="1100" b="0" i="0" dirty="0">
                <a:solidFill>
                  <a:srgbClr val="2E96F3"/>
                </a:solidFill>
                <a:effectLst/>
                <a:latin typeface="Quicksand"/>
                <a:hlinkClick r:id="rId12"/>
              </a:rPr>
              <a:t>https://www.protocols.io/</a:t>
            </a:r>
            <a:br>
              <a:rPr lang="en-GB" sz="1100" b="0" i="0" dirty="0">
                <a:solidFill>
                  <a:srgbClr val="485365"/>
                </a:solidFill>
                <a:effectLst/>
                <a:latin typeface="Quicksand"/>
              </a:rPr>
            </a:br>
            <a:endParaRPr lang="en-GB" sz="1100" b="0" i="0" dirty="0">
              <a:solidFill>
                <a:srgbClr val="485365"/>
              </a:solidFill>
              <a:effectLst/>
              <a:latin typeface="Quicksand"/>
            </a:endParaRPr>
          </a:p>
          <a:p>
            <a:pPr algn="l"/>
            <a:r>
              <a:rPr lang="en-GB" sz="1100" b="0" i="0" dirty="0">
                <a:solidFill>
                  <a:srgbClr val="485365"/>
                </a:solidFill>
                <a:effectLst/>
                <a:latin typeface="Quicksand"/>
              </a:rPr>
              <a:t>Zenodo</a:t>
            </a:r>
          </a:p>
          <a:p>
            <a:pPr algn="l"/>
            <a:r>
              <a:rPr lang="en-GB" sz="1100" b="0" i="0" dirty="0">
                <a:solidFill>
                  <a:srgbClr val="2E96F3"/>
                </a:solidFill>
                <a:effectLst/>
                <a:latin typeface="Quicksand"/>
                <a:hlinkClick r:id="rId13"/>
              </a:rPr>
              <a:t>https://zenodo.org/</a:t>
            </a:r>
            <a:endParaRPr lang="en-GB" sz="1100" b="0" i="0" dirty="0">
              <a:solidFill>
                <a:srgbClr val="485365"/>
              </a:solidFill>
              <a:effectLst/>
              <a:latin typeface="Quicksand"/>
            </a:endParaRPr>
          </a:p>
          <a:p>
            <a:pPr algn="l"/>
            <a:r>
              <a:rPr lang="en-GB" sz="1100" b="0" i="0" dirty="0">
                <a:solidFill>
                  <a:srgbClr val="485365"/>
                </a:solidFill>
                <a:effectLst/>
                <a:latin typeface="Quicksand"/>
              </a:rPr>
              <a:t> </a:t>
            </a:r>
          </a:p>
          <a:p>
            <a:pPr algn="l"/>
            <a:r>
              <a:rPr lang="en-GB" sz="1100" b="0" i="0" dirty="0">
                <a:solidFill>
                  <a:srgbClr val="485365"/>
                </a:solidFill>
                <a:effectLst/>
                <a:latin typeface="Quicksand"/>
              </a:rPr>
              <a:t>UoE </a:t>
            </a:r>
            <a:r>
              <a:rPr lang="en-GB" sz="1100" b="0" i="0" dirty="0" err="1">
                <a:solidFill>
                  <a:srgbClr val="485365"/>
                </a:solidFill>
                <a:effectLst/>
                <a:latin typeface="Quicksand"/>
              </a:rPr>
              <a:t>DataShare</a:t>
            </a:r>
            <a:endParaRPr lang="en-GB" sz="1100" b="0" i="0" dirty="0">
              <a:solidFill>
                <a:srgbClr val="485365"/>
              </a:solidFill>
              <a:effectLst/>
              <a:latin typeface="Quicksand"/>
            </a:endParaRPr>
          </a:p>
          <a:p>
            <a:pPr algn="l"/>
            <a:r>
              <a:rPr lang="en-GB" sz="1100" b="0" i="0" dirty="0">
                <a:solidFill>
                  <a:srgbClr val="2E96F3"/>
                </a:solidFill>
                <a:effectLst/>
                <a:latin typeface="Quicksand"/>
                <a:hlinkClick r:id="rId14"/>
              </a:rPr>
              <a:t>https://datashare.is.ed.ac.uk/</a:t>
            </a:r>
            <a:endParaRPr lang="en-GB" sz="1100" b="0" i="0" dirty="0">
              <a:solidFill>
                <a:srgbClr val="485365"/>
              </a:solidFill>
              <a:effectLst/>
              <a:latin typeface="Quicksand"/>
            </a:endParaRPr>
          </a:p>
          <a:p>
            <a:pPr algn="l"/>
            <a:endParaRPr lang="en-GB" sz="1100" b="0" i="0" dirty="0">
              <a:solidFill>
                <a:srgbClr val="485365"/>
              </a:solidFill>
              <a:effectLst/>
              <a:latin typeface="Quicksand"/>
            </a:endParaRPr>
          </a:p>
          <a:p>
            <a:pPr algn="l"/>
            <a:r>
              <a:rPr lang="en-GB" sz="1100" b="0" i="0" dirty="0" err="1">
                <a:solidFill>
                  <a:srgbClr val="485365"/>
                </a:solidFill>
                <a:effectLst/>
                <a:latin typeface="Quicksand"/>
              </a:rPr>
              <a:t>FAIRification</a:t>
            </a:r>
            <a:r>
              <a:rPr lang="en-GB" sz="1100" b="0" i="0" dirty="0">
                <a:solidFill>
                  <a:srgbClr val="485365"/>
                </a:solidFill>
                <a:effectLst/>
                <a:latin typeface="Quicksand"/>
              </a:rPr>
              <a:t> of you project (FAIR cookbook)</a:t>
            </a:r>
          </a:p>
          <a:p>
            <a:pPr algn="l"/>
            <a:r>
              <a:rPr lang="en-GB" sz="1100" b="0" i="0" dirty="0">
                <a:solidFill>
                  <a:srgbClr val="2E96F3"/>
                </a:solidFill>
                <a:effectLst/>
                <a:latin typeface="Quicksand"/>
                <a:hlinkClick r:id="rId15"/>
              </a:rPr>
              <a:t>https://faircookbook.elixir-europe.org/</a:t>
            </a:r>
            <a:endParaRPr lang="en-GB" sz="1100" b="0" i="0" dirty="0">
              <a:solidFill>
                <a:srgbClr val="485365"/>
              </a:solidFill>
              <a:effectLst/>
              <a:latin typeface="Quicksand"/>
            </a:endParaRPr>
          </a:p>
          <a:p>
            <a:pPr algn="l"/>
            <a:r>
              <a:rPr lang="en-GB" sz="1100" b="0" i="0" dirty="0">
                <a:solidFill>
                  <a:srgbClr val="485365"/>
                </a:solidFill>
                <a:effectLst/>
                <a:latin typeface="Quicksand"/>
              </a:rPr>
              <a:t> </a:t>
            </a:r>
          </a:p>
          <a:p>
            <a:pPr algn="l"/>
            <a:r>
              <a:rPr lang="en-GB" sz="1100" b="0" i="0" dirty="0">
                <a:solidFill>
                  <a:srgbClr val="485365"/>
                </a:solidFill>
                <a:effectLst/>
                <a:latin typeface="Quicksand"/>
              </a:rPr>
              <a:t>FAIR in (bio) practice</a:t>
            </a:r>
          </a:p>
          <a:p>
            <a:pPr algn="l"/>
            <a:r>
              <a:rPr lang="en-GB" sz="1100" b="0" i="0" dirty="0">
                <a:solidFill>
                  <a:srgbClr val="2E96F3"/>
                </a:solidFill>
                <a:effectLst/>
                <a:latin typeface="Quicksand"/>
                <a:hlinkClick r:id="rId16"/>
              </a:rPr>
              <a:t>https://carpentries-incubator.github.io/fair-bio-practice/</a:t>
            </a:r>
            <a:endParaRPr lang="en-GB" sz="1100" b="0" i="0" dirty="0">
              <a:solidFill>
                <a:srgbClr val="485365"/>
              </a:solidFill>
              <a:effectLst/>
              <a:latin typeface="Quicksand"/>
            </a:endParaRPr>
          </a:p>
          <a:p>
            <a:pPr algn="l"/>
            <a:r>
              <a:rPr lang="en-GB" sz="1100" b="0" i="0" dirty="0">
                <a:solidFill>
                  <a:srgbClr val="485365"/>
                </a:solidFill>
                <a:effectLst/>
                <a:latin typeface="Quicksand"/>
              </a:rPr>
              <a:t> </a:t>
            </a:r>
          </a:p>
          <a:p>
            <a:pPr algn="l"/>
            <a:r>
              <a:rPr lang="en-GB" sz="1100" b="0" i="0" dirty="0">
                <a:solidFill>
                  <a:srgbClr val="485365"/>
                </a:solidFill>
                <a:effectLst/>
                <a:latin typeface="Quicksand"/>
              </a:rPr>
              <a:t> </a:t>
            </a:r>
            <a:r>
              <a:rPr lang="en-GB" sz="1100" b="0" i="0" dirty="0" err="1">
                <a:solidFill>
                  <a:srgbClr val="485365"/>
                </a:solidFill>
                <a:effectLst/>
                <a:latin typeface="Quicksand"/>
              </a:rPr>
              <a:t>Github</a:t>
            </a:r>
            <a:r>
              <a:rPr lang="en-GB" sz="1100" b="0" i="0" dirty="0">
                <a:solidFill>
                  <a:srgbClr val="485365"/>
                </a:solidFill>
                <a:effectLst/>
                <a:latin typeface="Quicksand"/>
              </a:rPr>
              <a:t>/ GitLab</a:t>
            </a:r>
          </a:p>
          <a:p>
            <a:pPr algn="l"/>
            <a:r>
              <a:rPr lang="en-GB" sz="1100" b="0" i="0" dirty="0">
                <a:solidFill>
                  <a:srgbClr val="485365"/>
                </a:solidFill>
                <a:effectLst/>
                <a:latin typeface="Quicksand"/>
              </a:rPr>
              <a:t> </a:t>
            </a:r>
            <a:r>
              <a:rPr lang="en-GB" sz="1100" b="0" i="0" dirty="0">
                <a:solidFill>
                  <a:srgbClr val="2E96F3"/>
                </a:solidFill>
                <a:effectLst/>
                <a:latin typeface="Quicksand"/>
                <a:hlinkClick r:id="rId17"/>
              </a:rPr>
              <a:t>https://github.com/</a:t>
            </a:r>
            <a:endParaRPr lang="en-GB" sz="1100" b="0" i="0" dirty="0">
              <a:solidFill>
                <a:srgbClr val="485365"/>
              </a:solidFill>
              <a:effectLst/>
              <a:latin typeface="Quicksand"/>
            </a:endParaRPr>
          </a:p>
          <a:p>
            <a:pPr algn="l"/>
            <a:r>
              <a:rPr lang="en-GB" sz="1100" b="0" i="0" dirty="0">
                <a:solidFill>
                  <a:srgbClr val="485365"/>
                </a:solidFill>
                <a:effectLst/>
                <a:latin typeface="Quicksand"/>
              </a:rPr>
              <a:t> </a:t>
            </a:r>
            <a:r>
              <a:rPr lang="en-GB" sz="1100" b="0" i="0" dirty="0">
                <a:solidFill>
                  <a:srgbClr val="2E96F3"/>
                </a:solidFill>
                <a:effectLst/>
                <a:latin typeface="Quicksand"/>
                <a:hlinkClick r:id="rId18"/>
              </a:rPr>
              <a:t>https://git.ecdf.ed.ac.uk/</a:t>
            </a:r>
            <a:endParaRPr lang="en-GB" sz="1100" b="0" i="0" dirty="0">
              <a:solidFill>
                <a:srgbClr val="485365"/>
              </a:solidFill>
              <a:effectLst/>
              <a:latin typeface="Quicksand"/>
            </a:endParaRPr>
          </a:p>
          <a:p>
            <a:pPr algn="l"/>
            <a:br>
              <a:rPr lang="en-GB" sz="1100" b="0" i="0" dirty="0">
                <a:solidFill>
                  <a:srgbClr val="485365"/>
                </a:solidFill>
                <a:effectLst/>
                <a:latin typeface="Quicksand"/>
              </a:rPr>
            </a:br>
            <a:r>
              <a:rPr lang="en-GB" sz="1100" b="0" i="0" dirty="0">
                <a:solidFill>
                  <a:srgbClr val="485365"/>
                </a:solidFill>
                <a:effectLst/>
                <a:latin typeface="Quicksand"/>
              </a:rPr>
              <a:t>Version control with Git - self paced course</a:t>
            </a:r>
          </a:p>
          <a:p>
            <a:pPr algn="l"/>
            <a:r>
              <a:rPr lang="en-GB" sz="1100" b="0" i="0" dirty="0">
                <a:solidFill>
                  <a:srgbClr val="485365"/>
                </a:solidFill>
                <a:effectLst/>
                <a:latin typeface="Quicksand"/>
              </a:rPr>
              <a:t> </a:t>
            </a:r>
            <a:r>
              <a:rPr lang="en-GB" sz="1100" b="0" i="0" dirty="0">
                <a:solidFill>
                  <a:srgbClr val="2E96F3"/>
                </a:solidFill>
                <a:effectLst/>
                <a:latin typeface="Quicksand"/>
                <a:hlinkClick r:id="rId19"/>
              </a:rPr>
              <a:t>https://swcarpentry.github.io/git-novice/</a:t>
            </a:r>
            <a:endParaRPr lang="en-GB" sz="1100" b="0" i="0" dirty="0">
              <a:solidFill>
                <a:srgbClr val="485365"/>
              </a:solidFill>
              <a:effectLst/>
              <a:latin typeface="Quicksand"/>
            </a:endParaRPr>
          </a:p>
        </p:txBody>
      </p:sp>
    </p:spTree>
    <p:extLst>
      <p:ext uri="{BB962C8B-B14F-4D97-AF65-F5344CB8AC3E}">
        <p14:creationId xmlns:p14="http://schemas.microsoft.com/office/powerpoint/2010/main" val="2378891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DA74F-73B3-421A-BD2A-363B267769ED}"/>
              </a:ext>
            </a:extLst>
          </p:cNvPr>
          <p:cNvSpPr>
            <a:spLocks noGrp="1"/>
          </p:cNvSpPr>
          <p:nvPr>
            <p:ph type="title"/>
          </p:nvPr>
        </p:nvSpPr>
        <p:spPr/>
        <p:txBody>
          <a:bodyPr/>
          <a:lstStyle/>
          <a:p>
            <a:r>
              <a:rPr lang="pl-PL">
                <a:solidFill>
                  <a:srgbClr val="0070C0"/>
                </a:solidFill>
              </a:rPr>
              <a:t>Outcomes</a:t>
            </a:r>
            <a:r>
              <a:rPr lang="en-GB">
                <a:solidFill>
                  <a:srgbClr val="0070C0"/>
                </a:solidFill>
              </a:rPr>
              <a:t> of Openness</a:t>
            </a:r>
          </a:p>
        </p:txBody>
      </p:sp>
      <p:sp>
        <p:nvSpPr>
          <p:cNvPr id="3" name="Content Placeholder 2">
            <a:extLst>
              <a:ext uri="{FF2B5EF4-FFF2-40B4-BE49-F238E27FC236}">
                <a16:creationId xmlns:a16="http://schemas.microsoft.com/office/drawing/2014/main" id="{D7A3F2CD-AB38-44C7-977C-EDF39BD02DB3}"/>
              </a:ext>
            </a:extLst>
          </p:cNvPr>
          <p:cNvSpPr>
            <a:spLocks noGrp="1"/>
          </p:cNvSpPr>
          <p:nvPr>
            <p:ph idx="1"/>
          </p:nvPr>
        </p:nvSpPr>
        <p:spPr/>
        <p:txBody>
          <a:bodyPr>
            <a:normAutofit/>
          </a:bodyPr>
          <a:lstStyle/>
          <a:p>
            <a:r>
              <a:rPr lang="pl-PL" dirty="0">
                <a:solidFill>
                  <a:srgbClr val="0070C0"/>
                </a:solidFill>
              </a:rPr>
              <a:t>Collaboration</a:t>
            </a:r>
          </a:p>
          <a:p>
            <a:r>
              <a:rPr lang="pl-PL" dirty="0">
                <a:solidFill>
                  <a:srgbClr val="0070C0"/>
                </a:solidFill>
              </a:rPr>
              <a:t>Speed</a:t>
            </a:r>
          </a:p>
          <a:p>
            <a:r>
              <a:rPr lang="pl-PL" dirty="0">
                <a:solidFill>
                  <a:srgbClr val="0070C0"/>
                </a:solidFill>
              </a:rPr>
              <a:t>Unpulished / negative results</a:t>
            </a:r>
          </a:p>
          <a:p>
            <a:r>
              <a:rPr lang="pl-PL" dirty="0">
                <a:solidFill>
                  <a:srgbClr val="0070C0"/>
                </a:solidFill>
              </a:rPr>
              <a:t>Re-use</a:t>
            </a:r>
          </a:p>
          <a:p>
            <a:r>
              <a:rPr lang="pl-PL" dirty="0">
                <a:solidFill>
                  <a:srgbClr val="0070C0"/>
                </a:solidFill>
              </a:rPr>
              <a:t>Learn by example</a:t>
            </a:r>
          </a:p>
          <a:p>
            <a:r>
              <a:rPr lang="pl-PL" dirty="0">
                <a:solidFill>
                  <a:srgbClr val="0070C0"/>
                </a:solidFill>
              </a:rPr>
              <a:t>Feedback</a:t>
            </a:r>
          </a:p>
          <a:p>
            <a:endParaRPr lang="pl-PL" dirty="0"/>
          </a:p>
          <a:p>
            <a:endParaRPr lang="pl-PL" dirty="0"/>
          </a:p>
          <a:p>
            <a:endParaRPr lang="pl-PL" dirty="0"/>
          </a:p>
          <a:p>
            <a:pPr marL="0" indent="0">
              <a:buNone/>
            </a:pPr>
            <a:endParaRPr lang="en-GB" dirty="0"/>
          </a:p>
          <a:p>
            <a:endParaRPr lang="en-GB" dirty="0"/>
          </a:p>
        </p:txBody>
      </p:sp>
    </p:spTree>
    <p:extLst>
      <p:ext uri="{BB962C8B-B14F-4D97-AF65-F5344CB8AC3E}">
        <p14:creationId xmlns:p14="http://schemas.microsoft.com/office/powerpoint/2010/main" val="330361442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71208D8-84AF-748A-C05C-AF6773446DFE}"/>
              </a:ext>
            </a:extLst>
          </p:cNvPr>
          <p:cNvSpPr txBox="1"/>
          <p:nvPr/>
        </p:nvSpPr>
        <p:spPr>
          <a:xfrm>
            <a:off x="2095499" y="1047750"/>
            <a:ext cx="7140575" cy="12890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2" name="TextBox 1">
            <a:extLst>
              <a:ext uri="{FF2B5EF4-FFF2-40B4-BE49-F238E27FC236}">
                <a16:creationId xmlns:a16="http://schemas.microsoft.com/office/drawing/2014/main" id="{5974C0FD-A938-0AC8-4A6C-E4B49314097C}"/>
              </a:ext>
            </a:extLst>
          </p:cNvPr>
          <p:cNvSpPr txBox="1"/>
          <p:nvPr/>
        </p:nvSpPr>
        <p:spPr>
          <a:xfrm>
            <a:off x="235856" y="528561"/>
            <a:ext cx="11624390" cy="32316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400">
              <a:solidFill>
                <a:srgbClr val="0070C0"/>
              </a:solidFill>
              <a:cs typeface="Calibri"/>
            </a:endParaRPr>
          </a:p>
          <a:p>
            <a:endParaRPr lang="en-US" sz="2400">
              <a:solidFill>
                <a:srgbClr val="0070C0"/>
              </a:solidFill>
              <a:cs typeface="Calibri"/>
            </a:endParaRPr>
          </a:p>
          <a:p>
            <a:endParaRPr lang="en-US" sz="2400">
              <a:solidFill>
                <a:srgbClr val="0070C0"/>
              </a:solidFill>
              <a:cs typeface="Calibri"/>
            </a:endParaRPr>
          </a:p>
          <a:p>
            <a:endParaRPr lang="en-US" sz="2400">
              <a:solidFill>
                <a:srgbClr val="0070C0"/>
              </a:solidFill>
              <a:cs typeface="Calibri"/>
            </a:endParaRPr>
          </a:p>
          <a:p>
            <a:r>
              <a:rPr lang="en-GB" sz="2400">
                <a:solidFill>
                  <a:srgbClr val="0070C0"/>
                </a:solidFill>
                <a:cs typeface="Calibri"/>
              </a:rPr>
              <a:t>Quiz and </a:t>
            </a:r>
            <a:r>
              <a:rPr lang="en-US" sz="2400">
                <a:solidFill>
                  <a:srgbClr val="0070C0"/>
                </a:solidFill>
                <a:cs typeface="Calibri"/>
              </a:rPr>
              <a:t>the feedback at the end of the </a:t>
            </a:r>
            <a:r>
              <a:rPr lang="pl-PL" sz="2400">
                <a:solidFill>
                  <a:srgbClr val="0070C0"/>
                </a:solidFill>
                <a:cs typeface="Calibri"/>
              </a:rPr>
              <a:t>pad</a:t>
            </a:r>
            <a:r>
              <a:rPr lang="en-US" sz="2400">
                <a:solidFill>
                  <a:srgbClr val="0070C0"/>
                </a:solidFill>
                <a:cs typeface="Calibri"/>
              </a:rPr>
              <a:t> </a:t>
            </a:r>
          </a:p>
          <a:p>
            <a:endParaRPr lang="en-US" sz="2400">
              <a:solidFill>
                <a:srgbClr val="0070C0"/>
              </a:solidFill>
              <a:cs typeface="Calibri"/>
            </a:endParaRPr>
          </a:p>
          <a:p>
            <a:endParaRPr lang="en-US" sz="2400">
              <a:solidFill>
                <a:srgbClr val="0070C0"/>
              </a:solidFill>
              <a:cs typeface="Calibri"/>
            </a:endParaRPr>
          </a:p>
          <a:p>
            <a:endParaRPr lang="en-US" sz="3600">
              <a:cs typeface="Calibri"/>
            </a:endParaRPr>
          </a:p>
        </p:txBody>
      </p:sp>
    </p:spTree>
    <p:extLst>
      <p:ext uri="{BB962C8B-B14F-4D97-AF65-F5344CB8AC3E}">
        <p14:creationId xmlns:p14="http://schemas.microsoft.com/office/powerpoint/2010/main" val="389022143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1"/>
          <p:cNvSpPr txBox="1">
            <a:spLocks/>
          </p:cNvSpPr>
          <p:nvPr/>
        </p:nvSpPr>
        <p:spPr bwMode="auto">
          <a:xfrm>
            <a:off x="3604261" y="193664"/>
            <a:ext cx="6097088" cy="60744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1" fontAlgn="base" hangingPunct="1">
              <a:lnSpc>
                <a:spcPct val="90000"/>
              </a:lnSpc>
              <a:spcBef>
                <a:spcPct val="0"/>
              </a:spcBef>
              <a:spcAft>
                <a:spcPct val="0"/>
              </a:spcAft>
              <a:defRPr lang="en-GB" sz="3200" kern="1200" dirty="0">
                <a:solidFill>
                  <a:schemeClr val="tx1"/>
                </a:solidFill>
                <a:latin typeface="+mj-lt"/>
                <a:ea typeface="ＭＳ Ｐゴシック" charset="-128"/>
                <a:cs typeface="ＭＳ Ｐゴシック" charset="-128"/>
              </a:defRPr>
            </a:lvl1pPr>
            <a:lvl2pPr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2pPr>
            <a:lvl3pPr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3pPr>
            <a:lvl4pPr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4pPr>
            <a:lvl5pPr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5pPr>
            <a:lvl6pPr marL="457200"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6pPr>
            <a:lvl7pPr marL="914400"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7pPr>
            <a:lvl8pPr marL="1371600"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8pPr>
            <a:lvl9pPr marL="1828800" algn="l" rtl="0" eaLnBrk="1" fontAlgn="base" hangingPunct="1">
              <a:lnSpc>
                <a:spcPct val="90000"/>
              </a:lnSpc>
              <a:spcBef>
                <a:spcPct val="0"/>
              </a:spcBef>
              <a:spcAft>
                <a:spcPct val="0"/>
              </a:spcAft>
              <a:defRPr sz="4400">
                <a:solidFill>
                  <a:schemeClr val="tx1"/>
                </a:solidFill>
                <a:latin typeface="Calibri Light" charset="0"/>
                <a:ea typeface="ＭＳ Ｐゴシック" charset="-128"/>
                <a:cs typeface="ＭＳ Ｐゴシック" charset="-128"/>
              </a:defRPr>
            </a:lvl9pPr>
          </a:lstStyle>
          <a:p>
            <a:r>
              <a:rPr lang="en-GB" sz="2800">
                <a:solidFill>
                  <a:schemeClr val="bg1"/>
                </a:solidFill>
                <a:latin typeface="Arial" panose="020B0604020202020204" pitchFamily="34" charset="0"/>
                <a:cs typeface="Arial" panose="020B0604020202020204" pitchFamily="34" charset="0"/>
              </a:rPr>
              <a:t>RDM </a:t>
            </a:r>
            <a:r>
              <a:rPr lang="pl-PL" sz="2800">
                <a:solidFill>
                  <a:schemeClr val="bg1"/>
                </a:solidFill>
                <a:latin typeface="Arial" panose="020B0604020202020204" pitchFamily="34" charset="0"/>
                <a:cs typeface="Arial" panose="020B0604020202020204" pitchFamily="34" charset="0"/>
              </a:rPr>
              <a:t>as part of </a:t>
            </a:r>
            <a:r>
              <a:rPr lang="en-GB" sz="2800">
                <a:solidFill>
                  <a:schemeClr val="bg1"/>
                </a:solidFill>
                <a:latin typeface="Arial" panose="020B0604020202020204" pitchFamily="34" charset="0"/>
                <a:cs typeface="Arial" panose="020B0604020202020204" pitchFamily="34" charset="0"/>
              </a:rPr>
              <a:t>the </a:t>
            </a:r>
            <a:r>
              <a:rPr lang="pl-PL" sz="2800">
                <a:solidFill>
                  <a:schemeClr val="bg1"/>
                </a:solidFill>
                <a:latin typeface="Arial" panose="020B0604020202020204" pitchFamily="34" charset="0"/>
                <a:cs typeface="Arial" panose="020B0604020202020204" pitchFamily="34" charset="0"/>
              </a:rPr>
              <a:t>workflow</a:t>
            </a:r>
            <a:endParaRPr lang="en-GB" sz="2800" kern="0">
              <a:solidFill>
                <a:schemeClr val="bg1"/>
              </a:solidFill>
              <a:latin typeface="Arial" panose="020B0604020202020204" pitchFamily="34" charset="0"/>
              <a:cs typeface="Arial" panose="020B0604020202020204" pitchFamily="34" charset="0"/>
            </a:endParaRPr>
          </a:p>
        </p:txBody>
      </p:sp>
      <p:sp>
        <p:nvSpPr>
          <p:cNvPr id="85" name="Title 1"/>
          <p:cNvSpPr>
            <a:spLocks noGrp="1"/>
          </p:cNvSpPr>
          <p:nvPr>
            <p:ph type="title"/>
          </p:nvPr>
        </p:nvSpPr>
        <p:spPr>
          <a:xfrm>
            <a:off x="1972234" y="4519869"/>
            <a:ext cx="8229600" cy="554641"/>
          </a:xfrm>
        </p:spPr>
        <p:txBody>
          <a:bodyPr>
            <a:normAutofit fontScale="90000"/>
          </a:bodyPr>
          <a:lstStyle/>
          <a:p>
            <a:pPr algn="ctr"/>
            <a:r>
              <a:rPr lang="en-GB" sz="3600">
                <a:solidFill>
                  <a:srgbClr val="0D3C69"/>
                </a:solidFill>
              </a:rPr>
              <a:t>Need help? </a:t>
            </a:r>
            <a:r>
              <a:rPr lang="pl-PL" sz="3600">
                <a:solidFill>
                  <a:srgbClr val="0D3C69"/>
                </a:solidFill>
              </a:rPr>
              <a:t>Just come talk to us!</a:t>
            </a:r>
            <a:endParaRPr lang="en-GB" sz="3600">
              <a:solidFill>
                <a:srgbClr val="C00000"/>
              </a:solidFill>
              <a:cs typeface="Calibri Light"/>
            </a:endParaRPr>
          </a:p>
        </p:txBody>
      </p:sp>
      <p:sp>
        <p:nvSpPr>
          <p:cNvPr id="6" name="Title 1"/>
          <p:cNvSpPr txBox="1">
            <a:spLocks/>
          </p:cNvSpPr>
          <p:nvPr/>
        </p:nvSpPr>
        <p:spPr>
          <a:xfrm>
            <a:off x="2354980" y="109208"/>
            <a:ext cx="8229600" cy="8527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en-GB" sz="4000">
              <a:solidFill>
                <a:schemeClr val="bg1"/>
              </a:solidFill>
            </a:endParaRPr>
          </a:p>
        </p:txBody>
      </p:sp>
      <p:grpSp>
        <p:nvGrpSpPr>
          <p:cNvPr id="2" name="Group 1">
            <a:extLst>
              <a:ext uri="{FF2B5EF4-FFF2-40B4-BE49-F238E27FC236}">
                <a16:creationId xmlns:a16="http://schemas.microsoft.com/office/drawing/2014/main" id="{CE2C59FC-2CE1-4102-ADD0-E896A1B2B14B}"/>
              </a:ext>
            </a:extLst>
          </p:cNvPr>
          <p:cNvGrpSpPr/>
          <p:nvPr/>
        </p:nvGrpSpPr>
        <p:grpSpPr>
          <a:xfrm>
            <a:off x="1524000" y="4482"/>
            <a:ext cx="9144000" cy="914400"/>
            <a:chOff x="0" y="4482"/>
            <a:chExt cx="9144000" cy="914400"/>
          </a:xfrm>
        </p:grpSpPr>
        <p:grpSp>
          <p:nvGrpSpPr>
            <p:cNvPr id="8" name="Group 7">
              <a:extLst>
                <a:ext uri="{FF2B5EF4-FFF2-40B4-BE49-F238E27FC236}">
                  <a16:creationId xmlns:a16="http://schemas.microsoft.com/office/drawing/2014/main" id="{29C6BD41-BED1-4B13-AB67-B72A7556CBD7}"/>
                </a:ext>
              </a:extLst>
            </p:cNvPr>
            <p:cNvGrpSpPr/>
            <p:nvPr/>
          </p:nvGrpSpPr>
          <p:grpSpPr>
            <a:xfrm>
              <a:off x="0" y="4482"/>
              <a:ext cx="9144000" cy="914400"/>
              <a:chOff x="0" y="4482"/>
              <a:chExt cx="9144000" cy="914400"/>
            </a:xfrm>
          </p:grpSpPr>
          <p:sp>
            <p:nvSpPr>
              <p:cNvPr id="10" name="Rectangle 9">
                <a:extLst>
                  <a:ext uri="{FF2B5EF4-FFF2-40B4-BE49-F238E27FC236}">
                    <a16:creationId xmlns:a16="http://schemas.microsoft.com/office/drawing/2014/main" id="{C1F37706-50D6-47C2-AF05-B7621B023A5B}"/>
                  </a:ext>
                </a:extLst>
              </p:cNvPr>
              <p:cNvSpPr/>
              <p:nvPr/>
            </p:nvSpPr>
            <p:spPr>
              <a:xfrm>
                <a:off x="0" y="4482"/>
                <a:ext cx="9144000" cy="914400"/>
              </a:xfrm>
              <a:prstGeom prst="rect">
                <a:avLst/>
              </a:prstGeom>
              <a:solidFill>
                <a:srgbClr val="0D3C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E9830BE-BDD7-49E9-8321-36A6EC7F82D7}"/>
                  </a:ext>
                </a:extLst>
              </p:cNvPr>
              <p:cNvSpPr/>
              <p:nvPr/>
            </p:nvSpPr>
            <p:spPr>
              <a:xfrm>
                <a:off x="6176682" y="76199"/>
                <a:ext cx="2805952" cy="72614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8" descr="A close up of a logo&#10;&#10;Description generated with very high confidence">
                <a:extLst>
                  <a:ext uri="{FF2B5EF4-FFF2-40B4-BE49-F238E27FC236}">
                    <a16:creationId xmlns:a16="http://schemas.microsoft.com/office/drawing/2014/main" id="{E31EB662-C36F-429D-ACC2-CCFD2760BA0D}"/>
                  </a:ext>
                </a:extLst>
              </p:cNvPr>
              <p:cNvPicPr>
                <a:picLocks noChangeAspect="1"/>
              </p:cNvPicPr>
              <p:nvPr/>
            </p:nvPicPr>
            <p:blipFill>
              <a:blip r:embed="rId3"/>
              <a:stretch>
                <a:fillRect/>
              </a:stretch>
            </p:blipFill>
            <p:spPr>
              <a:xfrm>
                <a:off x="6176682" y="74239"/>
                <a:ext cx="2743200" cy="721099"/>
              </a:xfrm>
              <a:prstGeom prst="rect">
                <a:avLst/>
              </a:prstGeom>
            </p:spPr>
          </p:pic>
        </p:grpSp>
        <p:sp>
          <p:nvSpPr>
            <p:cNvPr id="9" name="TextBox 8">
              <a:extLst>
                <a:ext uri="{FF2B5EF4-FFF2-40B4-BE49-F238E27FC236}">
                  <a16:creationId xmlns:a16="http://schemas.microsoft.com/office/drawing/2014/main" id="{EB66A901-4FAB-4B1E-B88C-56728BCFDED9}"/>
                </a:ext>
              </a:extLst>
            </p:cNvPr>
            <p:cNvSpPr txBox="1"/>
            <p:nvPr/>
          </p:nvSpPr>
          <p:spPr>
            <a:xfrm>
              <a:off x="528357" y="142874"/>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D8D8D8"/>
                  </a:solidFill>
                  <a:latin typeface="Arial"/>
                  <a:cs typeface="Arial"/>
                </a:rPr>
                <a:t>Biological Research</a:t>
              </a:r>
            </a:p>
            <a:p>
              <a:r>
                <a:rPr lang="en-US">
                  <a:solidFill>
                    <a:srgbClr val="D8D8D8"/>
                  </a:solidFill>
                  <a:latin typeface="Arial"/>
                  <a:cs typeface="Arial"/>
                </a:rPr>
                <a:t>Data Management Team</a:t>
              </a:r>
            </a:p>
          </p:txBody>
        </p:sp>
      </p:grpSp>
      <p:pic>
        <p:nvPicPr>
          <p:cNvPr id="3" name="Picture 3" descr="A drawing of a person&#10;&#10;Description generated with high confidence">
            <a:hlinkClick r:id="rId4"/>
            <a:extLst>
              <a:ext uri="{FF2B5EF4-FFF2-40B4-BE49-F238E27FC236}">
                <a16:creationId xmlns:a16="http://schemas.microsoft.com/office/drawing/2014/main" id="{FB23C5FE-66FB-4120-B909-BB1606FCEDF2}"/>
              </a:ext>
            </a:extLst>
          </p:cNvPr>
          <p:cNvPicPr>
            <a:picLocks noChangeAspect="1"/>
          </p:cNvPicPr>
          <p:nvPr/>
        </p:nvPicPr>
        <p:blipFill>
          <a:blip r:embed="rId5"/>
          <a:stretch>
            <a:fillRect/>
          </a:stretch>
        </p:blipFill>
        <p:spPr>
          <a:xfrm>
            <a:off x="1974196" y="1249874"/>
            <a:ext cx="2936500" cy="2936500"/>
          </a:xfrm>
          <a:prstGeom prst="rect">
            <a:avLst/>
          </a:prstGeom>
        </p:spPr>
      </p:pic>
      <p:pic>
        <p:nvPicPr>
          <p:cNvPr id="5" name="Picture 12" descr="A close up of a logo&#10;&#10;Description generated with very high confidence">
            <a:hlinkClick r:id="rId4"/>
            <a:extLst>
              <a:ext uri="{FF2B5EF4-FFF2-40B4-BE49-F238E27FC236}">
                <a16:creationId xmlns:a16="http://schemas.microsoft.com/office/drawing/2014/main" id="{35D5822D-BB8F-42BB-BF88-9BEACCAFA37F}"/>
              </a:ext>
            </a:extLst>
          </p:cNvPr>
          <p:cNvPicPr>
            <a:picLocks noChangeAspect="1"/>
          </p:cNvPicPr>
          <p:nvPr/>
        </p:nvPicPr>
        <p:blipFill>
          <a:blip r:embed="rId6"/>
          <a:stretch>
            <a:fillRect/>
          </a:stretch>
        </p:blipFill>
        <p:spPr>
          <a:xfrm>
            <a:off x="4975412" y="1197615"/>
            <a:ext cx="5217458" cy="2987231"/>
          </a:xfrm>
          <a:prstGeom prst="rect">
            <a:avLst/>
          </a:prstGeom>
        </p:spPr>
      </p:pic>
      <p:sp>
        <p:nvSpPr>
          <p:cNvPr id="4" name="Subtitle 2">
            <a:extLst>
              <a:ext uri="{FF2B5EF4-FFF2-40B4-BE49-F238E27FC236}">
                <a16:creationId xmlns:a16="http://schemas.microsoft.com/office/drawing/2014/main" id="{5B6E17F5-4897-4F54-BAAD-8AA69CF8C6AF}"/>
              </a:ext>
            </a:extLst>
          </p:cNvPr>
          <p:cNvSpPr txBox="1">
            <a:spLocks/>
          </p:cNvSpPr>
          <p:nvPr/>
        </p:nvSpPr>
        <p:spPr>
          <a:xfrm>
            <a:off x="1972235" y="5372573"/>
            <a:ext cx="8397379" cy="995328"/>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3200" b="1" err="1">
                <a:solidFill>
                  <a:srgbClr val="00B0F0"/>
                </a:solidFill>
                <a:hlinkClick r:id="rId7"/>
              </a:rPr>
              <a:t>bio_rdm@ed.ac.u</a:t>
            </a:r>
            <a:r>
              <a:rPr lang="pl-PL" sz="3200" b="1">
                <a:solidFill>
                  <a:srgbClr val="00B0F0"/>
                </a:solidFill>
                <a:hlinkClick r:id="rId7"/>
              </a:rPr>
              <a:t>k</a:t>
            </a:r>
            <a:endParaRPr lang="pl-PL" sz="3200" b="1">
              <a:solidFill>
                <a:srgbClr val="00B0F0"/>
              </a:solidFill>
            </a:endParaRPr>
          </a:p>
          <a:p>
            <a:pPr marL="0" indent="0" algn="ctr">
              <a:buNone/>
            </a:pPr>
            <a:r>
              <a:rPr lang="en-GB" sz="3200">
                <a:hlinkClick r:id="rId8"/>
              </a:rPr>
              <a:t>https://www.wiki.ed.ac.uk/display/RDMS/</a:t>
            </a:r>
            <a:endParaRPr lang="en-GB" sz="3200" b="1">
              <a:solidFill>
                <a:srgbClr val="00B0F0"/>
              </a:solidFill>
              <a:cs typeface="Calibri"/>
            </a:endParaRPr>
          </a:p>
        </p:txBody>
      </p:sp>
      <p:sp>
        <p:nvSpPr>
          <p:cNvPr id="15" name="TextBox 14">
            <a:extLst>
              <a:ext uri="{FF2B5EF4-FFF2-40B4-BE49-F238E27FC236}">
                <a16:creationId xmlns:a16="http://schemas.microsoft.com/office/drawing/2014/main" id="{C4D831BA-E0D8-4EEC-809E-153921F91E6E}"/>
              </a:ext>
            </a:extLst>
          </p:cNvPr>
          <p:cNvSpPr txBox="1"/>
          <p:nvPr/>
        </p:nvSpPr>
        <p:spPr>
          <a:xfrm>
            <a:off x="2818769" y="5976436"/>
            <a:ext cx="6882581" cy="276999"/>
          </a:xfrm>
          <a:prstGeom prst="rect">
            <a:avLst/>
          </a:prstGeom>
          <a:noFill/>
        </p:spPr>
        <p:txBody>
          <a:bodyPr wrap="square">
            <a:spAutoFit/>
          </a:bodyPr>
          <a:lstStyle/>
          <a:p>
            <a:r>
              <a:rPr lang="pl-PL" sz="1200"/>
              <a:t> </a:t>
            </a:r>
            <a:endParaRPr lang="en-GB" sz="1200"/>
          </a:p>
        </p:txBody>
      </p:sp>
    </p:spTree>
    <p:extLst>
      <p:ext uri="{BB962C8B-B14F-4D97-AF65-F5344CB8AC3E}">
        <p14:creationId xmlns:p14="http://schemas.microsoft.com/office/powerpoint/2010/main" val="405939248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a:solidFill>
                  <a:srgbClr val="0070C0"/>
                </a:solidFill>
              </a:rPr>
              <a:t>University resources for data management</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a:xfrm>
            <a:off x="535691" y="1690688"/>
            <a:ext cx="10515600" cy="4829699"/>
          </a:xfrm>
        </p:spPr>
        <p:txBody>
          <a:bodyPr>
            <a:normAutofit/>
          </a:bodyPr>
          <a:lstStyle/>
          <a:p>
            <a:pPr marL="0" indent="0">
              <a:buNone/>
            </a:pPr>
            <a:r>
              <a:rPr lang="pl-PL" dirty="0"/>
              <a:t>BioRDM wiki</a:t>
            </a:r>
          </a:p>
          <a:p>
            <a:pPr marL="0" indent="0">
              <a:buNone/>
            </a:pPr>
            <a:r>
              <a:rPr lang="en-GB" dirty="0">
                <a:hlinkClick r:id="rId2"/>
              </a:rPr>
              <a:t>https://www.wiki.ed.ac.uk/display/RDMS</a:t>
            </a:r>
            <a:endParaRPr lang="en-GB" dirty="0"/>
          </a:p>
          <a:p>
            <a:pPr marL="0" indent="0">
              <a:buNone/>
            </a:pPr>
            <a:r>
              <a:rPr lang="pl-PL" dirty="0"/>
              <a:t>(demo)</a:t>
            </a:r>
          </a:p>
          <a:p>
            <a:pPr marL="0" indent="0">
              <a:buNone/>
            </a:pPr>
            <a:endParaRPr lang="pl-PL" dirty="0"/>
          </a:p>
          <a:p>
            <a:pPr marL="0" indent="0">
              <a:buNone/>
            </a:pPr>
            <a:r>
              <a:rPr lang="pl-PL" dirty="0"/>
              <a:t>RDS </a:t>
            </a:r>
            <a:r>
              <a:rPr lang="en-GB" dirty="0"/>
              <a:t>– Research data service </a:t>
            </a:r>
            <a:r>
              <a:rPr lang="pl-PL" dirty="0"/>
              <a:t>page</a:t>
            </a:r>
          </a:p>
          <a:p>
            <a:pPr marL="0" indent="0">
              <a:buNone/>
            </a:pPr>
            <a:r>
              <a:rPr lang="en-GB" dirty="0">
                <a:hlinkClick r:id="rId3"/>
              </a:rPr>
              <a:t>https://www.ed.ac.uk/information-services/research-support/research-data-service</a:t>
            </a:r>
            <a:endParaRPr lang="pl-PL" dirty="0"/>
          </a:p>
          <a:p>
            <a:pPr marL="0" indent="0">
              <a:buNone/>
            </a:pPr>
            <a:r>
              <a:rPr lang="en-GB" dirty="0"/>
              <a:t>DRS page – Digital research services</a:t>
            </a:r>
          </a:p>
          <a:p>
            <a:pPr marL="0" indent="0">
              <a:buNone/>
            </a:pPr>
            <a:r>
              <a:rPr lang="en-GB" dirty="0">
                <a:hlinkClick r:id="rId4"/>
              </a:rPr>
              <a:t>https://digitalresearchservices.ed.ac.uk/</a:t>
            </a:r>
            <a:r>
              <a:rPr lang="en-GB" dirty="0"/>
              <a:t> </a:t>
            </a:r>
          </a:p>
          <a:p>
            <a:pPr marL="0" indent="0">
              <a:buNone/>
            </a:pPr>
            <a:endParaRPr lang="en-GB" dirty="0"/>
          </a:p>
        </p:txBody>
      </p:sp>
    </p:spTree>
    <p:extLst>
      <p:ext uri="{BB962C8B-B14F-4D97-AF65-F5344CB8AC3E}">
        <p14:creationId xmlns:p14="http://schemas.microsoft.com/office/powerpoint/2010/main" val="209083854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a:solidFill>
                  <a:srgbClr val="0070C0"/>
                </a:solidFill>
              </a:rPr>
              <a:t>University resources - Storage</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a:xfrm>
            <a:off x="838200" y="1825625"/>
            <a:ext cx="10515600" cy="4169540"/>
          </a:xfrm>
        </p:spPr>
        <p:txBody>
          <a:bodyPr vert="horz" lIns="91440" tIns="45720" rIns="91440" bIns="45720" rtlCol="0" anchor="t">
            <a:normAutofit/>
          </a:bodyPr>
          <a:lstStyle/>
          <a:p>
            <a:pPr marL="0" indent="0">
              <a:buNone/>
            </a:pPr>
            <a:r>
              <a:rPr lang="en-US" dirty="0">
                <a:solidFill>
                  <a:srgbClr val="0070C0"/>
                </a:solidFill>
                <a:latin typeface="Arial" panose="020B0604020202020204" pitchFamily="34" charset="0"/>
                <a:cs typeface="Arial" panose="020B0604020202020204" pitchFamily="34" charset="0"/>
              </a:rPr>
              <a:t>UoE </a:t>
            </a:r>
            <a:r>
              <a:rPr lang="en-US" dirty="0" err="1">
                <a:solidFill>
                  <a:srgbClr val="0070C0"/>
                </a:solidFill>
                <a:latin typeface="Arial" panose="020B0604020202020204" pitchFamily="34" charset="0"/>
                <a:cs typeface="Arial" panose="020B0604020202020204" pitchFamily="34" charset="0"/>
              </a:rPr>
              <a:t>DataStore</a:t>
            </a:r>
            <a:endParaRPr lang="en-US" dirty="0">
              <a:solidFill>
                <a:srgbClr val="0070C0"/>
              </a:solidFill>
              <a:latin typeface="Arial" panose="020B0604020202020204" pitchFamily="34" charset="0"/>
              <a:cs typeface="Arial" panose="020B0604020202020204" pitchFamily="34" charset="0"/>
            </a:endParaRPr>
          </a:p>
          <a:p>
            <a:pPr marL="0" indent="0">
              <a:buNone/>
            </a:pPr>
            <a:endParaRPr lang="en-US" dirty="0">
              <a:solidFill>
                <a:srgbClr val="0070C0"/>
              </a:solidFill>
              <a:latin typeface="Arial" panose="020B0604020202020204" pitchFamily="34" charset="0"/>
              <a:cs typeface="Arial" panose="020B0604020202020204" pitchFamily="34" charset="0"/>
            </a:endParaRPr>
          </a:p>
          <a:p>
            <a:r>
              <a:rPr lang="en-GB" dirty="0">
                <a:solidFill>
                  <a:srgbClr val="0070C0"/>
                </a:solidFill>
                <a:latin typeface="Arial" panose="020B0604020202020204" pitchFamily="34" charset="0"/>
                <a:cs typeface="Arial" panose="020B0604020202020204" pitchFamily="34" charset="0"/>
              </a:rPr>
              <a:t>it </a:t>
            </a:r>
            <a:r>
              <a:rPr lang="pl-PL" dirty="0">
                <a:solidFill>
                  <a:srgbClr val="0070C0"/>
                </a:solidFill>
                <a:latin typeface="Arial" panose="020B0604020202020204" pitchFamily="34" charset="0"/>
                <a:cs typeface="Arial" panose="020B0604020202020204" pitchFamily="34" charset="0"/>
              </a:rPr>
              <a:t>looks like your computer disk (</a:t>
            </a:r>
            <a:r>
              <a:rPr lang="en-US" dirty="0">
                <a:solidFill>
                  <a:srgbClr val="0070C0"/>
                </a:solidFill>
                <a:latin typeface="Arial" panose="020B0604020202020204" pitchFamily="34" charset="0"/>
                <a:cs typeface="Arial" panose="020B0604020202020204" pitchFamily="34" charset="0"/>
              </a:rPr>
              <a:t>a network drive</a:t>
            </a:r>
            <a:r>
              <a:rPr lang="pl-PL" dirty="0">
                <a:solidFill>
                  <a:srgbClr val="0070C0"/>
                </a:solidFill>
                <a:latin typeface="Arial" panose="020B0604020202020204" pitchFamily="34" charset="0"/>
                <a:cs typeface="Arial" panose="020B0604020202020204" pitchFamily="34" charset="0"/>
              </a:rPr>
              <a:t>)</a:t>
            </a:r>
          </a:p>
          <a:p>
            <a:r>
              <a:rPr lang="pl-PL" dirty="0">
                <a:solidFill>
                  <a:srgbClr val="0070C0"/>
                </a:solidFill>
                <a:latin typeface="Arial" panose="020B0604020202020204" pitchFamily="34" charset="0"/>
                <a:cs typeface="Arial" panose="020B0604020202020204" pitchFamily="34" charset="0"/>
              </a:rPr>
              <a:t>free</a:t>
            </a:r>
            <a:r>
              <a:rPr lang="en-US" dirty="0">
                <a:solidFill>
                  <a:srgbClr val="0070C0"/>
                </a:solidFill>
                <a:latin typeface="Arial" panose="020B0604020202020204" pitchFamily="34" charset="0"/>
                <a:cs typeface="Arial" panose="020B0604020202020204" pitchFamily="34" charset="0"/>
              </a:rPr>
              <a:t> (</a:t>
            </a:r>
            <a:r>
              <a:rPr lang="pl-PL" dirty="0">
                <a:solidFill>
                  <a:srgbClr val="0070C0"/>
                </a:solidFill>
                <a:latin typeface="Arial" panose="020B0604020202020204" pitchFamily="34" charset="0"/>
                <a:cs typeface="Arial" panose="020B0604020202020204" pitchFamily="34" charset="0"/>
              </a:rPr>
              <a:t>250</a:t>
            </a:r>
            <a:r>
              <a:rPr lang="en-US" dirty="0">
                <a:solidFill>
                  <a:srgbClr val="0070C0"/>
                </a:solidFill>
                <a:latin typeface="Arial" panose="020B0604020202020204" pitchFamily="34" charset="0"/>
                <a:cs typeface="Arial" panose="020B0604020202020204" pitchFamily="34" charset="0"/>
              </a:rPr>
              <a:t>GB </a:t>
            </a:r>
            <a:r>
              <a:rPr lang="pl-PL" dirty="0">
                <a:solidFill>
                  <a:srgbClr val="0070C0"/>
                </a:solidFill>
                <a:latin typeface="Arial" panose="020B0604020202020204" pitchFamily="34" charset="0"/>
                <a:cs typeface="Arial" panose="020B0604020202020204" pitchFamily="34" charset="0"/>
              </a:rPr>
              <a:t>+ 250GB </a:t>
            </a:r>
            <a:r>
              <a:rPr lang="en-US" dirty="0">
                <a:solidFill>
                  <a:srgbClr val="0070C0"/>
                </a:solidFill>
                <a:latin typeface="Arial" panose="020B0604020202020204" pitchFamily="34" charset="0"/>
                <a:cs typeface="Arial" panose="020B0604020202020204" pitchFamily="34" charset="0"/>
              </a:rPr>
              <a:t>per student)</a:t>
            </a:r>
          </a:p>
          <a:p>
            <a:r>
              <a:rPr lang="en-US" dirty="0">
                <a:solidFill>
                  <a:srgbClr val="0070C0"/>
                </a:solidFill>
                <a:latin typeface="Arial" panose="020B0604020202020204" pitchFamily="34" charset="0"/>
                <a:cs typeface="Arial" panose="020B0604020202020204" pitchFamily="34" charset="0"/>
              </a:rPr>
              <a:t>accessible from all computers</a:t>
            </a:r>
          </a:p>
          <a:p>
            <a:r>
              <a:rPr lang="en-US" dirty="0">
                <a:solidFill>
                  <a:srgbClr val="0070C0"/>
                </a:solidFill>
                <a:latin typeface="Arial"/>
                <a:cs typeface="Arial"/>
              </a:rPr>
              <a:t>off-site backup and versioning/history of the files</a:t>
            </a:r>
          </a:p>
          <a:p>
            <a:r>
              <a:rPr lang="pl-PL" dirty="0">
                <a:solidFill>
                  <a:srgbClr val="0070C0"/>
                </a:solidFill>
                <a:latin typeface="Arial" panose="020B0604020202020204" pitchFamily="34" charset="0"/>
                <a:cs typeface="Arial" panose="020B0604020202020204" pitchFamily="34" charset="0"/>
              </a:rPr>
              <a:t>easy </a:t>
            </a:r>
            <a:r>
              <a:rPr lang="en-US" dirty="0">
                <a:solidFill>
                  <a:srgbClr val="0070C0"/>
                </a:solidFill>
                <a:latin typeface="Arial" panose="020B0604020202020204" pitchFamily="34" charset="0"/>
                <a:cs typeface="Arial" panose="020B0604020202020204" pitchFamily="34" charset="0"/>
              </a:rPr>
              <a:t>sharing within the University</a:t>
            </a:r>
            <a:endParaRPr lang="pl-PL" dirty="0">
              <a:solidFill>
                <a:srgbClr val="0070C0"/>
              </a:solidFill>
              <a:latin typeface="Arial" panose="020B0604020202020204" pitchFamily="34" charset="0"/>
              <a:cs typeface="Arial" panose="020B0604020202020204" pitchFamily="34" charset="0"/>
            </a:endParaRPr>
          </a:p>
          <a:p>
            <a:r>
              <a:rPr lang="pl-PL" dirty="0">
                <a:solidFill>
                  <a:srgbClr val="0070C0"/>
                </a:solidFill>
                <a:latin typeface="Arial" panose="020B0604020202020204" pitchFamily="34" charset="0"/>
                <a:cs typeface="Arial" panose="020B0604020202020204" pitchFamily="34" charset="0"/>
              </a:rPr>
              <a:t>Dropbox like access vis DataSync</a:t>
            </a:r>
            <a:endParaRPr lang="en-US" dirty="0">
              <a:solidFill>
                <a:srgbClr val="0070C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38EA288-7B9F-40C4-9358-812E71D75597}"/>
              </a:ext>
            </a:extLst>
          </p:cNvPr>
          <p:cNvSpPr txBox="1"/>
          <p:nvPr/>
        </p:nvSpPr>
        <p:spPr>
          <a:xfrm>
            <a:off x="769447" y="6123543"/>
            <a:ext cx="8807689" cy="369332"/>
          </a:xfrm>
          <a:prstGeom prst="rect">
            <a:avLst/>
          </a:prstGeom>
          <a:noFill/>
        </p:spPr>
        <p:txBody>
          <a:bodyPr wrap="square">
            <a:spAutoFit/>
          </a:bodyPr>
          <a:lstStyle/>
          <a:p>
            <a:pPr marL="0" indent="0">
              <a:buNone/>
            </a:pPr>
            <a:r>
              <a:rPr lang="en-GB" sz="1800" dirty="0">
                <a:solidFill>
                  <a:srgbClr val="0070C0"/>
                </a:solidFill>
                <a:hlinkClick r:id="rId2"/>
              </a:rPr>
              <a:t>https://library.ed.ac.uk/research-support/research-data-service/during/data-storage</a:t>
            </a:r>
            <a:r>
              <a:rPr lang="en-GB" sz="1800" dirty="0">
                <a:solidFill>
                  <a:srgbClr val="0070C0"/>
                </a:solidFill>
              </a:rPr>
              <a:t> </a:t>
            </a:r>
          </a:p>
        </p:txBody>
      </p:sp>
    </p:spTree>
    <p:extLst>
      <p:ext uri="{BB962C8B-B14F-4D97-AF65-F5344CB8AC3E}">
        <p14:creationId xmlns:p14="http://schemas.microsoft.com/office/powerpoint/2010/main" val="386419821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a:solidFill>
                  <a:srgbClr val="0070C0"/>
                </a:solidFill>
              </a:rPr>
              <a:t>University resources - Storage</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a:xfrm>
            <a:off x="838200" y="1825624"/>
            <a:ext cx="10515600" cy="4829699"/>
          </a:xfrm>
        </p:spPr>
        <p:txBody>
          <a:bodyPr vert="horz" lIns="91440" tIns="45720" rIns="91440" bIns="45720" rtlCol="0" anchor="t">
            <a:normAutofit/>
          </a:bodyPr>
          <a:lstStyle/>
          <a:p>
            <a:pPr marL="0" indent="0">
              <a:buNone/>
            </a:pPr>
            <a:r>
              <a:rPr lang="en-US" err="1">
                <a:solidFill>
                  <a:srgbClr val="0070C0"/>
                </a:solidFill>
                <a:latin typeface="Arial" panose="020B0604020202020204" pitchFamily="34" charset="0"/>
                <a:cs typeface="Arial" panose="020B0604020202020204" pitchFamily="34" charset="0"/>
              </a:rPr>
              <a:t>UoE</a:t>
            </a:r>
            <a:r>
              <a:rPr lang="en-US">
                <a:solidFill>
                  <a:srgbClr val="0070C0"/>
                </a:solidFill>
                <a:latin typeface="Arial" panose="020B0604020202020204" pitchFamily="34" charset="0"/>
                <a:cs typeface="Arial" panose="020B0604020202020204" pitchFamily="34" charset="0"/>
              </a:rPr>
              <a:t> </a:t>
            </a:r>
            <a:r>
              <a:rPr lang="en-US" err="1">
                <a:solidFill>
                  <a:srgbClr val="0070C0"/>
                </a:solidFill>
                <a:latin typeface="Arial" panose="020B0604020202020204" pitchFamily="34" charset="0"/>
                <a:cs typeface="Arial" panose="020B0604020202020204" pitchFamily="34" charset="0"/>
              </a:rPr>
              <a:t>DataStore</a:t>
            </a:r>
            <a:endParaRPr lang="en-US">
              <a:solidFill>
                <a:srgbClr val="0070C0"/>
              </a:solidFill>
              <a:latin typeface="Arial" panose="020B0604020202020204" pitchFamily="34" charset="0"/>
              <a:cs typeface="Arial" panose="020B0604020202020204" pitchFamily="34" charset="0"/>
            </a:endParaRPr>
          </a:p>
          <a:p>
            <a:pPr marL="0" indent="0">
              <a:buNone/>
            </a:pPr>
            <a:endParaRPr lang="en-US">
              <a:solidFill>
                <a:srgbClr val="0070C0"/>
              </a:solidFill>
              <a:latin typeface="Arial" panose="020B0604020202020204" pitchFamily="34" charset="0"/>
              <a:cs typeface="Arial" panose="020B0604020202020204" pitchFamily="34" charset="0"/>
            </a:endParaRPr>
          </a:p>
          <a:p>
            <a:r>
              <a:rPr lang="en-GB">
                <a:solidFill>
                  <a:srgbClr val="0070C0"/>
                </a:solidFill>
                <a:latin typeface="Arial" panose="020B0604020202020204" pitchFamily="34" charset="0"/>
                <a:cs typeface="Arial" panose="020B0604020202020204" pitchFamily="34" charset="0"/>
              </a:rPr>
              <a:t>it </a:t>
            </a:r>
            <a:r>
              <a:rPr lang="pl-PL">
                <a:solidFill>
                  <a:srgbClr val="0070C0"/>
                </a:solidFill>
                <a:latin typeface="Arial" panose="020B0604020202020204" pitchFamily="34" charset="0"/>
                <a:cs typeface="Arial" panose="020B0604020202020204" pitchFamily="34" charset="0"/>
              </a:rPr>
              <a:t>looks like your computer disk (</a:t>
            </a:r>
            <a:r>
              <a:rPr lang="en-US">
                <a:solidFill>
                  <a:srgbClr val="0070C0"/>
                </a:solidFill>
                <a:latin typeface="Arial" panose="020B0604020202020204" pitchFamily="34" charset="0"/>
                <a:cs typeface="Arial" panose="020B0604020202020204" pitchFamily="34" charset="0"/>
              </a:rPr>
              <a:t>a network drive</a:t>
            </a:r>
            <a:r>
              <a:rPr lang="pl-PL">
                <a:solidFill>
                  <a:srgbClr val="0070C0"/>
                </a:solidFill>
                <a:latin typeface="Arial" panose="020B0604020202020204" pitchFamily="34" charset="0"/>
                <a:cs typeface="Arial" panose="020B0604020202020204" pitchFamily="34" charset="0"/>
              </a:rPr>
              <a:t>)</a:t>
            </a:r>
          </a:p>
          <a:p>
            <a:r>
              <a:rPr lang="pl-PL">
                <a:solidFill>
                  <a:srgbClr val="0070C0"/>
                </a:solidFill>
                <a:latin typeface="Arial" panose="020B0604020202020204" pitchFamily="34" charset="0"/>
                <a:cs typeface="Arial" panose="020B0604020202020204" pitchFamily="34" charset="0"/>
              </a:rPr>
              <a:t>free</a:t>
            </a:r>
            <a:r>
              <a:rPr lang="en-US">
                <a:solidFill>
                  <a:srgbClr val="0070C0"/>
                </a:solidFill>
                <a:latin typeface="Arial" panose="020B0604020202020204" pitchFamily="34" charset="0"/>
                <a:cs typeface="Arial" panose="020B0604020202020204" pitchFamily="34" charset="0"/>
              </a:rPr>
              <a:t> (</a:t>
            </a:r>
            <a:r>
              <a:rPr lang="pl-PL">
                <a:solidFill>
                  <a:srgbClr val="0070C0"/>
                </a:solidFill>
                <a:latin typeface="Arial" panose="020B0604020202020204" pitchFamily="34" charset="0"/>
                <a:cs typeface="Arial" panose="020B0604020202020204" pitchFamily="34" charset="0"/>
              </a:rPr>
              <a:t>250</a:t>
            </a:r>
            <a:r>
              <a:rPr lang="en-US">
                <a:solidFill>
                  <a:srgbClr val="0070C0"/>
                </a:solidFill>
                <a:latin typeface="Arial" panose="020B0604020202020204" pitchFamily="34" charset="0"/>
                <a:cs typeface="Arial" panose="020B0604020202020204" pitchFamily="34" charset="0"/>
              </a:rPr>
              <a:t>GB </a:t>
            </a:r>
            <a:r>
              <a:rPr lang="pl-PL">
                <a:solidFill>
                  <a:srgbClr val="0070C0"/>
                </a:solidFill>
                <a:latin typeface="Arial" panose="020B0604020202020204" pitchFamily="34" charset="0"/>
                <a:cs typeface="Arial" panose="020B0604020202020204" pitchFamily="34" charset="0"/>
              </a:rPr>
              <a:t>+ 250GB </a:t>
            </a:r>
            <a:r>
              <a:rPr lang="en-US">
                <a:solidFill>
                  <a:srgbClr val="0070C0"/>
                </a:solidFill>
                <a:latin typeface="Arial" panose="020B0604020202020204" pitchFamily="34" charset="0"/>
                <a:cs typeface="Arial" panose="020B0604020202020204" pitchFamily="34" charset="0"/>
              </a:rPr>
              <a:t>per student)</a:t>
            </a:r>
          </a:p>
          <a:p>
            <a:r>
              <a:rPr lang="en-US">
                <a:solidFill>
                  <a:srgbClr val="0070C0"/>
                </a:solidFill>
                <a:latin typeface="Arial" panose="020B0604020202020204" pitchFamily="34" charset="0"/>
                <a:cs typeface="Arial" panose="020B0604020202020204" pitchFamily="34" charset="0"/>
              </a:rPr>
              <a:t>accessible from all computers</a:t>
            </a:r>
          </a:p>
          <a:p>
            <a:r>
              <a:rPr lang="en-US">
                <a:solidFill>
                  <a:srgbClr val="0070C0"/>
                </a:solidFill>
                <a:latin typeface="Arial"/>
                <a:cs typeface="Arial"/>
              </a:rPr>
              <a:t>off-site backup and versioning/history of the files</a:t>
            </a:r>
          </a:p>
          <a:p>
            <a:r>
              <a:rPr lang="pl-PL">
                <a:solidFill>
                  <a:srgbClr val="0070C0"/>
                </a:solidFill>
                <a:latin typeface="Arial" panose="020B0604020202020204" pitchFamily="34" charset="0"/>
                <a:cs typeface="Arial" panose="020B0604020202020204" pitchFamily="34" charset="0"/>
              </a:rPr>
              <a:t>easy </a:t>
            </a:r>
            <a:r>
              <a:rPr lang="en-US">
                <a:solidFill>
                  <a:srgbClr val="0070C0"/>
                </a:solidFill>
                <a:latin typeface="Arial" panose="020B0604020202020204" pitchFamily="34" charset="0"/>
                <a:cs typeface="Arial" panose="020B0604020202020204" pitchFamily="34" charset="0"/>
              </a:rPr>
              <a:t>sharing within the University</a:t>
            </a:r>
            <a:endParaRPr lang="pl-PL">
              <a:solidFill>
                <a:srgbClr val="0070C0"/>
              </a:solidFill>
              <a:latin typeface="Arial" panose="020B0604020202020204" pitchFamily="34" charset="0"/>
              <a:cs typeface="Arial" panose="020B0604020202020204" pitchFamily="34" charset="0"/>
            </a:endParaRPr>
          </a:p>
          <a:p>
            <a:r>
              <a:rPr lang="pl-PL">
                <a:solidFill>
                  <a:srgbClr val="0070C0"/>
                </a:solidFill>
                <a:latin typeface="Arial" panose="020B0604020202020204" pitchFamily="34" charset="0"/>
                <a:cs typeface="Arial" panose="020B0604020202020204" pitchFamily="34" charset="0"/>
              </a:rPr>
              <a:t>Dropbox like access vis DataSync</a:t>
            </a:r>
            <a:endParaRPr lang="en-US">
              <a:solidFill>
                <a:srgbClr val="0070C0"/>
              </a:solidFill>
              <a:latin typeface="Arial" panose="020B0604020202020204" pitchFamily="34" charset="0"/>
              <a:cs typeface="Arial" panose="020B0604020202020204" pitchFamily="34" charset="0"/>
            </a:endParaRPr>
          </a:p>
          <a:p>
            <a:endParaRPr lang="en-GB">
              <a:solidFill>
                <a:srgbClr val="0070C0"/>
              </a:solidFill>
            </a:endParaRPr>
          </a:p>
          <a:p>
            <a:pPr marL="0" indent="0">
              <a:buNone/>
            </a:pPr>
            <a:endParaRPr lang="en-GB">
              <a:solidFill>
                <a:srgbClr val="0070C0"/>
              </a:solidFill>
            </a:endParaRPr>
          </a:p>
        </p:txBody>
      </p:sp>
      <p:sp>
        <p:nvSpPr>
          <p:cNvPr id="4" name="Rectangle 3">
            <a:extLst>
              <a:ext uri="{FF2B5EF4-FFF2-40B4-BE49-F238E27FC236}">
                <a16:creationId xmlns:a16="http://schemas.microsoft.com/office/drawing/2014/main" id="{427835A5-6403-45A8-B930-3E2310FC2469}"/>
              </a:ext>
            </a:extLst>
          </p:cNvPr>
          <p:cNvSpPr/>
          <p:nvPr/>
        </p:nvSpPr>
        <p:spPr>
          <a:xfrm rot="20900271">
            <a:off x="1214120" y="3313945"/>
            <a:ext cx="9763760" cy="1200329"/>
          </a:xfrm>
          <a:prstGeom prst="rect">
            <a:avLst/>
          </a:prstGeom>
          <a:solidFill>
            <a:srgbClr val="FFFFFF">
              <a:alpha val="69804"/>
            </a:srgbClr>
          </a:solidFill>
          <a:ln w="38100">
            <a:solidFill>
              <a:srgbClr val="C00000"/>
            </a:solidFill>
            <a:prstDash val="dash"/>
          </a:ln>
        </p:spPr>
        <p:txBody>
          <a:bodyPr wrap="square">
            <a:spAutoFit/>
          </a:bodyPr>
          <a:lstStyle/>
          <a:p>
            <a:pPr algn="ctr"/>
            <a:endParaRPr lang="en-GB" sz="2400" b="1">
              <a:solidFill>
                <a:srgbClr val="C00000"/>
              </a:solidFill>
            </a:endParaRPr>
          </a:p>
          <a:p>
            <a:pPr algn="ctr"/>
            <a:r>
              <a:rPr lang="en-GB" sz="2400" b="1">
                <a:solidFill>
                  <a:srgbClr val="C00000"/>
                </a:solidFill>
              </a:rPr>
              <a:t>Please Use </a:t>
            </a:r>
            <a:r>
              <a:rPr lang="en-GB" sz="2400" b="1" err="1">
                <a:solidFill>
                  <a:srgbClr val="C00000"/>
                </a:solidFill>
              </a:rPr>
              <a:t>DataStore</a:t>
            </a:r>
            <a:endParaRPr lang="en-GB" sz="2400" b="1">
              <a:solidFill>
                <a:srgbClr val="C00000"/>
              </a:solidFill>
            </a:endParaRPr>
          </a:p>
          <a:p>
            <a:pPr algn="ctr"/>
            <a:endParaRPr lang="en-GB" sz="2400" b="1">
              <a:solidFill>
                <a:srgbClr val="C00000"/>
              </a:solidFill>
            </a:endParaRPr>
          </a:p>
        </p:txBody>
      </p:sp>
      <p:sp>
        <p:nvSpPr>
          <p:cNvPr id="6" name="TextBox 5">
            <a:extLst>
              <a:ext uri="{FF2B5EF4-FFF2-40B4-BE49-F238E27FC236}">
                <a16:creationId xmlns:a16="http://schemas.microsoft.com/office/drawing/2014/main" id="{422BEB67-73AB-4A0A-9EC7-3EC7494F40FE}"/>
              </a:ext>
            </a:extLst>
          </p:cNvPr>
          <p:cNvSpPr txBox="1"/>
          <p:nvPr/>
        </p:nvSpPr>
        <p:spPr>
          <a:xfrm>
            <a:off x="769447" y="6123543"/>
            <a:ext cx="8807689" cy="369332"/>
          </a:xfrm>
          <a:prstGeom prst="rect">
            <a:avLst/>
          </a:prstGeom>
          <a:noFill/>
        </p:spPr>
        <p:txBody>
          <a:bodyPr wrap="square">
            <a:spAutoFit/>
          </a:bodyPr>
          <a:lstStyle/>
          <a:p>
            <a:pPr marL="0" indent="0">
              <a:buNone/>
            </a:pPr>
            <a:r>
              <a:rPr lang="en-GB" sz="1800" dirty="0">
                <a:solidFill>
                  <a:srgbClr val="0070C0"/>
                </a:solidFill>
                <a:hlinkClick r:id="rId2"/>
              </a:rPr>
              <a:t>https://library.ed.ac.uk/research-support/research-data-service/during/data-storage</a:t>
            </a:r>
            <a:r>
              <a:rPr lang="en-GB" sz="1800" dirty="0">
                <a:solidFill>
                  <a:srgbClr val="0070C0"/>
                </a:solidFill>
              </a:rPr>
              <a:t> </a:t>
            </a:r>
          </a:p>
        </p:txBody>
      </p:sp>
    </p:spTree>
    <p:extLst>
      <p:ext uri="{BB962C8B-B14F-4D97-AF65-F5344CB8AC3E}">
        <p14:creationId xmlns:p14="http://schemas.microsoft.com/office/powerpoint/2010/main" val="194627709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a:solidFill>
                  <a:srgbClr val="0070C0"/>
                </a:solidFill>
              </a:rPr>
              <a:t>University resources - Storage</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a:xfrm>
            <a:off x="838200" y="1825624"/>
            <a:ext cx="10515600" cy="4829699"/>
          </a:xfrm>
        </p:spPr>
        <p:txBody>
          <a:bodyPr>
            <a:normAutofit/>
          </a:bodyPr>
          <a:lstStyle/>
          <a:p>
            <a:pPr marL="0" indent="0">
              <a:buNone/>
            </a:pPr>
            <a:r>
              <a:rPr lang="en-US" err="1">
                <a:solidFill>
                  <a:srgbClr val="0070C0"/>
                </a:solidFill>
                <a:cs typeface="Arial" panose="020B0604020202020204" pitchFamily="34" charset="0"/>
              </a:rPr>
              <a:t>UoE</a:t>
            </a:r>
            <a:r>
              <a:rPr lang="en-US">
                <a:solidFill>
                  <a:srgbClr val="0070C0"/>
                </a:solidFill>
                <a:cs typeface="Arial" panose="020B0604020202020204" pitchFamily="34" charset="0"/>
              </a:rPr>
              <a:t> </a:t>
            </a:r>
            <a:r>
              <a:rPr lang="en-US" err="1">
                <a:solidFill>
                  <a:srgbClr val="0070C0"/>
                </a:solidFill>
                <a:cs typeface="Arial" panose="020B0604020202020204" pitchFamily="34" charset="0"/>
              </a:rPr>
              <a:t>DataStore</a:t>
            </a:r>
            <a:r>
              <a:rPr lang="pl-PL">
                <a:solidFill>
                  <a:srgbClr val="0070C0"/>
                </a:solidFill>
                <a:cs typeface="Arial" panose="020B0604020202020204" pitchFamily="34" charset="0"/>
              </a:rPr>
              <a:t> - using</a:t>
            </a:r>
            <a:endParaRPr lang="en-US">
              <a:solidFill>
                <a:srgbClr val="0070C0"/>
              </a:solidFill>
              <a:cs typeface="Arial" panose="020B0604020202020204" pitchFamily="34" charset="0"/>
            </a:endParaRPr>
          </a:p>
          <a:p>
            <a:pPr marL="0" indent="0">
              <a:buNone/>
            </a:pPr>
            <a:endParaRPr lang="en-GB" sz="2400">
              <a:solidFill>
                <a:srgbClr val="0070C0"/>
              </a:solidFill>
              <a:cs typeface="Arial" panose="020B0604020202020204" pitchFamily="34" charset="0"/>
            </a:endParaRPr>
          </a:p>
          <a:p>
            <a:pPr marL="0" indent="0">
              <a:buNone/>
            </a:pPr>
            <a:r>
              <a:rPr lang="en-GB" sz="2400">
                <a:solidFill>
                  <a:srgbClr val="0070C0"/>
                </a:solidFill>
                <a:cs typeface="Arial" panose="020B0604020202020204" pitchFamily="34" charset="0"/>
              </a:rPr>
              <a:t>Two areas</a:t>
            </a:r>
            <a:endParaRPr lang="pl-PL" sz="2400">
              <a:solidFill>
                <a:srgbClr val="0070C0"/>
              </a:solidFill>
              <a:cs typeface="Arial" panose="020B0604020202020204" pitchFamily="34" charset="0"/>
            </a:endParaRPr>
          </a:p>
          <a:p>
            <a:r>
              <a:rPr lang="pl-PL" sz="2400">
                <a:solidFill>
                  <a:srgbClr val="0070C0"/>
                </a:solidFill>
                <a:cs typeface="Arial" panose="020B0604020202020204" pitchFamily="34" charset="0"/>
              </a:rPr>
              <a:t>Group space </a:t>
            </a:r>
            <a:br>
              <a:rPr lang="pl-PL" sz="2400">
                <a:solidFill>
                  <a:srgbClr val="0070C0"/>
                </a:solidFill>
                <a:cs typeface="Arial" panose="020B0604020202020204" pitchFamily="34" charset="0"/>
              </a:rPr>
            </a:br>
            <a:r>
              <a:rPr lang="pl-PL" sz="2400">
                <a:solidFill>
                  <a:srgbClr val="0070C0"/>
                </a:solidFill>
                <a:cs typeface="Arial" panose="020B0604020202020204" pitchFamily="34" charset="0"/>
              </a:rPr>
              <a:t>(</a:t>
            </a:r>
            <a:r>
              <a:rPr lang="en-US" sz="2400">
                <a:solidFill>
                  <a:srgbClr val="0070C0"/>
                </a:solidFill>
                <a:cs typeface="Arial" panose="020B0604020202020204" pitchFamily="34" charset="0"/>
                <a:hlinkClick r:id="rId2" action="ppaction://hlinkfile"/>
              </a:rPr>
              <a:t>\\csce.datastore.ed.ac.uk\csce\biology\groups\YOUR-GROUP</a:t>
            </a:r>
            <a:r>
              <a:rPr lang="pl-PL" sz="2400">
                <a:solidFill>
                  <a:srgbClr val="0070C0"/>
                </a:solidFill>
                <a:cs typeface="Arial" panose="020B0604020202020204" pitchFamily="34" charset="0"/>
              </a:rPr>
              <a:t>)</a:t>
            </a:r>
          </a:p>
          <a:p>
            <a:r>
              <a:rPr lang="pl-PL" sz="2400">
                <a:solidFill>
                  <a:srgbClr val="0070C0"/>
                </a:solidFill>
                <a:cs typeface="Arial" panose="020B0604020202020204" pitchFamily="34" charset="0"/>
              </a:rPr>
              <a:t>Private </a:t>
            </a:r>
            <a:br>
              <a:rPr lang="pl-PL" sz="2400">
                <a:solidFill>
                  <a:srgbClr val="0070C0"/>
                </a:solidFill>
                <a:cs typeface="Arial" panose="020B0604020202020204" pitchFamily="34" charset="0"/>
              </a:rPr>
            </a:br>
            <a:r>
              <a:rPr lang="pl-PL" sz="2400">
                <a:solidFill>
                  <a:srgbClr val="0070C0"/>
                </a:solidFill>
                <a:cs typeface="Arial" panose="020B0604020202020204" pitchFamily="34" charset="0"/>
              </a:rPr>
              <a:t>(</a:t>
            </a:r>
            <a:r>
              <a:rPr lang="en-GB" sz="2400">
                <a:solidFill>
                  <a:srgbClr val="0070C0"/>
                </a:solidFill>
                <a:hlinkClick r:id="rId3" action="ppaction://hlinkfile"/>
              </a:rPr>
              <a:t>\\csce.datastore.ed.ac.uk\csce\biology\users\YOUR_LOGIN</a:t>
            </a:r>
            <a:r>
              <a:rPr lang="pl-PL" sz="2400">
                <a:solidFill>
                  <a:srgbClr val="0070C0"/>
                </a:solidFill>
              </a:rPr>
              <a:t>)</a:t>
            </a:r>
          </a:p>
          <a:p>
            <a:pPr marL="0" indent="0">
              <a:buNone/>
            </a:pPr>
            <a:endParaRPr lang="pl-PL" sz="2400">
              <a:solidFill>
                <a:srgbClr val="0070C0"/>
              </a:solidFill>
              <a:cs typeface="Arial" panose="020B0604020202020204" pitchFamily="34" charset="0"/>
            </a:endParaRPr>
          </a:p>
          <a:p>
            <a:pPr marL="0" indent="0">
              <a:buNone/>
            </a:pPr>
            <a:r>
              <a:rPr lang="pl-PL" sz="2400">
                <a:solidFill>
                  <a:srgbClr val="0070C0"/>
                </a:solidFill>
                <a:cs typeface="Arial" panose="020B0604020202020204" pitchFamily="34" charset="0"/>
              </a:rPr>
              <a:t>Use group space for data!</a:t>
            </a:r>
          </a:p>
          <a:p>
            <a:endParaRPr lang="pl-PL"/>
          </a:p>
          <a:p>
            <a:endParaRPr lang="en-GB"/>
          </a:p>
          <a:p>
            <a:pPr marL="0" indent="0">
              <a:buNone/>
            </a:pPr>
            <a:endParaRPr lang="en-GB"/>
          </a:p>
        </p:txBody>
      </p:sp>
    </p:spTree>
    <p:extLst>
      <p:ext uri="{BB962C8B-B14F-4D97-AF65-F5344CB8AC3E}">
        <p14:creationId xmlns:p14="http://schemas.microsoft.com/office/powerpoint/2010/main" val="307050720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a:solidFill>
                  <a:srgbClr val="0070C0"/>
                </a:solidFill>
              </a:rPr>
              <a:t>University resources - Storage</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a:xfrm>
            <a:off x="838200" y="1825624"/>
            <a:ext cx="10515600" cy="4829699"/>
          </a:xfrm>
        </p:spPr>
        <p:txBody>
          <a:bodyPr vert="horz" lIns="91440" tIns="45720" rIns="91440" bIns="45720" rtlCol="0" anchor="t">
            <a:normAutofit/>
          </a:bodyPr>
          <a:lstStyle/>
          <a:p>
            <a:pPr marL="0" indent="0">
              <a:buNone/>
            </a:pPr>
            <a:r>
              <a:rPr lang="en-US" err="1">
                <a:solidFill>
                  <a:srgbClr val="0070C0"/>
                </a:solidFill>
                <a:cs typeface="Arial" panose="020B0604020202020204" pitchFamily="34" charset="0"/>
              </a:rPr>
              <a:t>UoE</a:t>
            </a:r>
            <a:r>
              <a:rPr lang="en-US">
                <a:solidFill>
                  <a:srgbClr val="0070C0"/>
                </a:solidFill>
                <a:cs typeface="Arial" panose="020B0604020202020204" pitchFamily="34" charset="0"/>
              </a:rPr>
              <a:t> </a:t>
            </a:r>
            <a:r>
              <a:rPr lang="en-US" err="1">
                <a:solidFill>
                  <a:srgbClr val="0070C0"/>
                </a:solidFill>
                <a:cs typeface="Arial" panose="020B0604020202020204" pitchFamily="34" charset="0"/>
              </a:rPr>
              <a:t>DataStore</a:t>
            </a:r>
            <a:r>
              <a:rPr lang="pl-PL">
                <a:solidFill>
                  <a:srgbClr val="0070C0"/>
                </a:solidFill>
                <a:cs typeface="Arial" panose="020B0604020202020204" pitchFamily="34" charset="0"/>
              </a:rPr>
              <a:t> - using</a:t>
            </a:r>
            <a:endParaRPr lang="en-US">
              <a:solidFill>
                <a:srgbClr val="0070C0"/>
              </a:solidFill>
              <a:cs typeface="Arial" panose="020B0604020202020204" pitchFamily="34" charset="0"/>
            </a:endParaRPr>
          </a:p>
          <a:p>
            <a:pPr marL="0" indent="0">
              <a:buNone/>
            </a:pPr>
            <a:endParaRPr lang="pl-PL" sz="2400">
              <a:solidFill>
                <a:srgbClr val="0070C0"/>
              </a:solidFill>
              <a:cs typeface="Arial" panose="020B0604020202020204" pitchFamily="34" charset="0"/>
            </a:endParaRPr>
          </a:p>
          <a:p>
            <a:r>
              <a:rPr lang="pl-PL" sz="2400">
                <a:solidFill>
                  <a:srgbClr val="0070C0"/>
                </a:solidFill>
                <a:cs typeface="Arial" panose="020B0604020202020204" pitchFamily="34" charset="0"/>
              </a:rPr>
              <a:t>You need VPN to connect from home</a:t>
            </a:r>
          </a:p>
          <a:p>
            <a:endParaRPr lang="pl-PL" sz="2400">
              <a:solidFill>
                <a:srgbClr val="0070C0"/>
              </a:solidFill>
              <a:cs typeface="Arial" panose="020B0604020202020204" pitchFamily="34" charset="0"/>
            </a:endParaRPr>
          </a:p>
          <a:p>
            <a:r>
              <a:rPr lang="pl-PL" sz="2400">
                <a:solidFill>
                  <a:srgbClr val="0070C0"/>
                </a:solidFill>
                <a:cs typeface="Arial" panose="020B0604020202020204" pitchFamily="34" charset="0"/>
              </a:rPr>
              <a:t>Depending on network</a:t>
            </a:r>
            <a:r>
              <a:rPr lang="en-GB" sz="2400">
                <a:solidFill>
                  <a:srgbClr val="0070C0"/>
                </a:solidFill>
                <a:cs typeface="Arial" panose="020B0604020202020204" pitchFamily="34" charset="0"/>
              </a:rPr>
              <a:t> speed, using it </a:t>
            </a:r>
            <a:r>
              <a:rPr lang="pl-PL" sz="2400">
                <a:solidFill>
                  <a:srgbClr val="0070C0"/>
                </a:solidFill>
                <a:cs typeface="Arial" panose="020B0604020202020204" pitchFamily="34" charset="0"/>
              </a:rPr>
              <a:t>may be tricky for very large files</a:t>
            </a:r>
          </a:p>
          <a:p>
            <a:pPr marL="0" indent="0">
              <a:buNone/>
            </a:pPr>
            <a:endParaRPr lang="pl-PL" sz="2400">
              <a:solidFill>
                <a:srgbClr val="0070C0"/>
              </a:solidFill>
              <a:cs typeface="Arial" panose="020B0604020202020204" pitchFamily="34" charset="0"/>
            </a:endParaRPr>
          </a:p>
          <a:p>
            <a:pPr marL="0" indent="0">
              <a:buNone/>
            </a:pPr>
            <a:r>
              <a:rPr lang="pl-PL" sz="2400">
                <a:solidFill>
                  <a:srgbClr val="0070C0"/>
                </a:solidFill>
                <a:cs typeface="Arial" panose="020B0604020202020204" pitchFamily="34" charset="0"/>
              </a:rPr>
              <a:t>Instructions how to use:</a:t>
            </a:r>
            <a:endParaRPr lang="en-US" sz="2400">
              <a:solidFill>
                <a:srgbClr val="0070C0"/>
              </a:solidFill>
              <a:cs typeface="Arial" panose="020B0604020202020204" pitchFamily="34" charset="0"/>
            </a:endParaRPr>
          </a:p>
          <a:p>
            <a:r>
              <a:rPr lang="en-GB" sz="2400">
                <a:solidFill>
                  <a:srgbClr val="0070C0"/>
                </a:solidFill>
                <a:hlinkClick r:id="rId2"/>
              </a:rPr>
              <a:t>https://www.ed.ac.uk/information-services/computing/desktop-personal/connect-uni-file-storage</a:t>
            </a:r>
            <a:endParaRPr lang="pl-PL" sz="2400">
              <a:solidFill>
                <a:srgbClr val="0070C0"/>
              </a:solidFill>
            </a:endParaRPr>
          </a:p>
          <a:p>
            <a:r>
              <a:rPr lang="pl-PL" sz="2400" err="1">
                <a:solidFill>
                  <a:srgbClr val="0070C0"/>
                </a:solidFill>
                <a:cs typeface="Arial"/>
              </a:rPr>
              <a:t>BioRDM</a:t>
            </a:r>
            <a:r>
              <a:rPr lang="pl-PL" sz="2400">
                <a:solidFill>
                  <a:srgbClr val="0070C0"/>
                </a:solidFill>
                <a:cs typeface="Arial"/>
              </a:rPr>
              <a:t> </a:t>
            </a:r>
            <a:r>
              <a:rPr lang="pl-PL" sz="2400" err="1">
                <a:solidFill>
                  <a:srgbClr val="0070C0"/>
                </a:solidFill>
                <a:cs typeface="Arial"/>
              </a:rPr>
              <a:t>wiki</a:t>
            </a:r>
            <a:r>
              <a:rPr lang="pl-PL" sz="2400">
                <a:solidFill>
                  <a:srgbClr val="0070C0"/>
                </a:solidFill>
                <a:cs typeface="Arial"/>
              </a:rPr>
              <a:t> (</a:t>
            </a:r>
            <a:r>
              <a:rPr lang="pl-PL" sz="2400" err="1">
                <a:solidFill>
                  <a:srgbClr val="0070C0"/>
                </a:solidFill>
                <a:cs typeface="Arial"/>
              </a:rPr>
              <a:t>recipes</a:t>
            </a:r>
            <a:r>
              <a:rPr lang="pl-PL" sz="2400">
                <a:solidFill>
                  <a:srgbClr val="0070C0"/>
                </a:solidFill>
                <a:cs typeface="Arial"/>
              </a:rPr>
              <a:t> for </a:t>
            </a:r>
            <a:r>
              <a:rPr lang="en-GB" sz="2400">
                <a:solidFill>
                  <a:srgbClr val="0070C0"/>
                </a:solidFill>
                <a:cs typeface="Arial"/>
              </a:rPr>
              <a:t>difficult use-cases</a:t>
            </a:r>
            <a:r>
              <a:rPr lang="pl-PL" sz="2400">
                <a:solidFill>
                  <a:srgbClr val="0070C0"/>
                </a:solidFill>
                <a:cs typeface="Arial"/>
              </a:rPr>
              <a:t>)</a:t>
            </a:r>
          </a:p>
          <a:p>
            <a:endParaRPr lang="pl-PL" sz="2000">
              <a:solidFill>
                <a:srgbClr val="0070C0"/>
              </a:solidFill>
            </a:endParaRPr>
          </a:p>
          <a:p>
            <a:endParaRPr lang="pl-PL"/>
          </a:p>
          <a:p>
            <a:endParaRPr lang="en-GB"/>
          </a:p>
          <a:p>
            <a:pPr marL="0" indent="0">
              <a:buNone/>
            </a:pPr>
            <a:endParaRPr lang="en-GB"/>
          </a:p>
        </p:txBody>
      </p:sp>
    </p:spTree>
    <p:extLst>
      <p:ext uri="{BB962C8B-B14F-4D97-AF65-F5344CB8AC3E}">
        <p14:creationId xmlns:p14="http://schemas.microsoft.com/office/powerpoint/2010/main" val="126361091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a:solidFill>
                  <a:srgbClr val="0070C0"/>
                </a:solidFill>
              </a:rPr>
              <a:t>University resources - Collaboration</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p:txBody>
          <a:bodyPr vert="horz" lIns="91440" tIns="45720" rIns="91440" bIns="45720" rtlCol="0" anchor="t">
            <a:normAutofit lnSpcReduction="10000"/>
          </a:bodyPr>
          <a:lstStyle/>
          <a:p>
            <a:pPr marL="0" indent="0">
              <a:buNone/>
            </a:pPr>
            <a:r>
              <a:rPr lang="en-US" dirty="0" err="1">
                <a:solidFill>
                  <a:srgbClr val="0070C0"/>
                </a:solidFill>
                <a:cs typeface="Arial" panose="020B0604020202020204" pitchFamily="34" charset="0"/>
              </a:rPr>
              <a:t>Sharepoint</a:t>
            </a:r>
            <a:r>
              <a:rPr lang="en-US" dirty="0">
                <a:solidFill>
                  <a:srgbClr val="0070C0"/>
                </a:solidFill>
                <a:cs typeface="Arial" panose="020B0604020202020204" pitchFamily="34" charset="0"/>
              </a:rPr>
              <a:t> / OneDrive (1TB)</a:t>
            </a:r>
          </a:p>
          <a:p>
            <a:pPr marL="0" indent="0">
              <a:buNone/>
            </a:pPr>
            <a:endParaRPr lang="en-US" sz="2400" dirty="0">
              <a:solidFill>
                <a:srgbClr val="0070C0"/>
              </a:solidFill>
              <a:cs typeface="Arial" panose="020B0604020202020204" pitchFamily="34" charset="0"/>
            </a:endParaRPr>
          </a:p>
          <a:p>
            <a:pPr marL="0" indent="0">
              <a:buNone/>
            </a:pPr>
            <a:r>
              <a:rPr lang="en-US" sz="2400" dirty="0">
                <a:solidFill>
                  <a:srgbClr val="0070C0"/>
                </a:solidFill>
                <a:cs typeface="Arial" panose="020B0604020202020204" pitchFamily="34" charset="0"/>
                <a:hlinkClick r:id="rId3"/>
              </a:rPr>
              <a:t>https://uoe-my.sharepoint.com</a:t>
            </a:r>
            <a:endParaRPr lang="en-US" sz="2400" dirty="0">
              <a:solidFill>
                <a:srgbClr val="0070C0"/>
              </a:solidFill>
              <a:cs typeface="Arial" panose="020B0604020202020204" pitchFamily="34" charset="0"/>
            </a:endParaRPr>
          </a:p>
          <a:p>
            <a:endParaRPr lang="en-US" sz="2400" dirty="0">
              <a:solidFill>
                <a:srgbClr val="0070C0"/>
              </a:solidFill>
              <a:cs typeface="Arial" panose="020B0604020202020204" pitchFamily="34" charset="0"/>
            </a:endParaRPr>
          </a:p>
          <a:p>
            <a:r>
              <a:rPr lang="pl-PL" sz="2400" dirty="0">
                <a:solidFill>
                  <a:srgbClr val="0070C0"/>
                </a:solidFill>
                <a:cs typeface="Arial"/>
              </a:rPr>
              <a:t>For documents, presentations, reports, etc.</a:t>
            </a:r>
          </a:p>
          <a:p>
            <a:r>
              <a:rPr lang="en-US" sz="2400" dirty="0">
                <a:solidFill>
                  <a:srgbClr val="0070C0"/>
                </a:solidFill>
                <a:cs typeface="Arial" panose="020B0604020202020204" pitchFamily="34" charset="0"/>
              </a:rPr>
              <a:t>Excellent for collaborative work on shared documents </a:t>
            </a:r>
          </a:p>
          <a:p>
            <a:r>
              <a:rPr lang="en-GB" sz="2400" dirty="0">
                <a:solidFill>
                  <a:srgbClr val="0070C0"/>
                </a:solidFill>
              </a:rPr>
              <a:t>Online versions of Word / Excel</a:t>
            </a:r>
            <a:endParaRPr lang="pl-PL" sz="2400" dirty="0">
              <a:solidFill>
                <a:srgbClr val="0070C0"/>
              </a:solidFill>
            </a:endParaRPr>
          </a:p>
          <a:p>
            <a:r>
              <a:rPr lang="pl-PL" sz="2400" dirty="0">
                <a:solidFill>
                  <a:srgbClr val="0070C0"/>
                </a:solidFill>
              </a:rPr>
              <a:t>Your desktop </a:t>
            </a:r>
            <a:r>
              <a:rPr lang="en-GB" sz="2400" dirty="0">
                <a:solidFill>
                  <a:srgbClr val="0070C0"/>
                </a:solidFill>
              </a:rPr>
              <a:t>office</a:t>
            </a:r>
            <a:r>
              <a:rPr lang="pl-PL" sz="2400" dirty="0">
                <a:solidFill>
                  <a:srgbClr val="0070C0"/>
                </a:solidFill>
              </a:rPr>
              <a:t> can directly sync with sharepoint files</a:t>
            </a:r>
            <a:endParaRPr lang="en-GB" sz="2400" dirty="0">
              <a:solidFill>
                <a:srgbClr val="0070C0"/>
              </a:solidFill>
            </a:endParaRPr>
          </a:p>
          <a:p>
            <a:endParaRPr lang="en-GB" sz="2400" dirty="0">
              <a:solidFill>
                <a:srgbClr val="0070C0"/>
              </a:solidFill>
            </a:endParaRPr>
          </a:p>
          <a:p>
            <a:r>
              <a:rPr lang="en-GB" sz="2400" dirty="0">
                <a:solidFill>
                  <a:srgbClr val="0070C0"/>
                </a:solidFill>
              </a:rPr>
              <a:t>DON’T bounce emails with your PI – co-edit on </a:t>
            </a:r>
            <a:r>
              <a:rPr lang="en-GB" sz="2400" dirty="0" err="1">
                <a:solidFill>
                  <a:srgbClr val="0070C0"/>
                </a:solidFill>
              </a:rPr>
              <a:t>sharepoint</a:t>
            </a:r>
            <a:r>
              <a:rPr lang="en-GB" sz="2400" dirty="0">
                <a:solidFill>
                  <a:srgbClr val="0070C0"/>
                </a:solidFill>
              </a:rPr>
              <a:t>!!!</a:t>
            </a:r>
          </a:p>
        </p:txBody>
      </p:sp>
    </p:spTree>
    <p:extLst>
      <p:ext uri="{BB962C8B-B14F-4D97-AF65-F5344CB8AC3E}">
        <p14:creationId xmlns:p14="http://schemas.microsoft.com/office/powerpoint/2010/main" val="233886517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a:solidFill>
                  <a:srgbClr val="0070C0"/>
                </a:solidFill>
              </a:rPr>
              <a:t>University resources - Collaboration</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p:txBody>
          <a:bodyPr>
            <a:normAutofit fontScale="92500" lnSpcReduction="20000"/>
          </a:bodyPr>
          <a:lstStyle/>
          <a:p>
            <a:pPr marL="0" indent="0">
              <a:buNone/>
            </a:pPr>
            <a:r>
              <a:rPr lang="en-US" err="1">
                <a:solidFill>
                  <a:srgbClr val="0070C0"/>
                </a:solidFill>
                <a:latin typeface="Arial" panose="020B0604020202020204" pitchFamily="34" charset="0"/>
                <a:cs typeface="Arial" panose="020B0604020202020204" pitchFamily="34" charset="0"/>
              </a:rPr>
              <a:t>UoE</a:t>
            </a:r>
            <a:r>
              <a:rPr lang="en-US">
                <a:solidFill>
                  <a:srgbClr val="0070C0"/>
                </a:solidFill>
                <a:latin typeface="Arial" panose="020B0604020202020204" pitchFamily="34" charset="0"/>
                <a:cs typeface="Arial" panose="020B0604020202020204" pitchFamily="34" charset="0"/>
              </a:rPr>
              <a:t> WIKI</a:t>
            </a:r>
          </a:p>
          <a:p>
            <a:pPr marL="0" indent="0">
              <a:buNone/>
            </a:pPr>
            <a:endParaRPr lang="en-US">
              <a:solidFill>
                <a:srgbClr val="0070C0"/>
              </a:solidFill>
              <a:latin typeface="Arial" panose="020B0604020202020204" pitchFamily="34" charset="0"/>
              <a:cs typeface="Arial" panose="020B0604020202020204" pitchFamily="34" charset="0"/>
            </a:endParaRPr>
          </a:p>
          <a:p>
            <a:pPr marL="0" indent="0">
              <a:buNone/>
            </a:pPr>
            <a:r>
              <a:rPr lang="en-US">
                <a:solidFill>
                  <a:srgbClr val="0070C0"/>
                </a:solidFill>
                <a:latin typeface="Arial" panose="020B0604020202020204" pitchFamily="34" charset="0"/>
                <a:cs typeface="Arial" panose="020B0604020202020204" pitchFamily="34" charset="0"/>
                <a:hlinkClick r:id="rId2"/>
              </a:rPr>
              <a:t>https://www.wiki.ed.ac.uk</a:t>
            </a:r>
            <a:endParaRPr lang="en-US">
              <a:solidFill>
                <a:srgbClr val="0070C0"/>
              </a:solidFill>
              <a:latin typeface="Arial" panose="020B0604020202020204" pitchFamily="34" charset="0"/>
              <a:cs typeface="Arial" panose="020B0604020202020204" pitchFamily="34" charset="0"/>
            </a:endParaRPr>
          </a:p>
          <a:p>
            <a:pPr marL="0" indent="0">
              <a:buNone/>
            </a:pPr>
            <a:endParaRPr lang="en-US">
              <a:solidFill>
                <a:srgbClr val="0070C0"/>
              </a:solidFill>
              <a:latin typeface="Arial" panose="020B0604020202020204" pitchFamily="34" charset="0"/>
              <a:cs typeface="Arial" panose="020B0604020202020204" pitchFamily="34" charset="0"/>
            </a:endParaRPr>
          </a:p>
          <a:p>
            <a:r>
              <a:rPr lang="en-GB">
                <a:solidFill>
                  <a:srgbClr val="0070C0"/>
                </a:solidFill>
                <a:latin typeface="Arial" panose="020B0604020202020204" pitchFamily="34" charset="0"/>
                <a:cs typeface="Arial" panose="020B0604020202020204" pitchFamily="34" charset="0"/>
              </a:rPr>
              <a:t>p</a:t>
            </a:r>
            <a:r>
              <a:rPr lang="pl-PL">
                <a:solidFill>
                  <a:srgbClr val="0070C0"/>
                </a:solidFill>
                <a:latin typeface="Arial" panose="020B0604020202020204" pitchFamily="34" charset="0"/>
                <a:cs typeface="Arial" panose="020B0604020202020204" pitchFamily="34" charset="0"/>
              </a:rPr>
              <a:t>roject</a:t>
            </a:r>
            <a:r>
              <a:rPr lang="en-GB">
                <a:solidFill>
                  <a:srgbClr val="0070C0"/>
                </a:solidFill>
                <a:latin typeface="Arial" panose="020B0604020202020204" pitchFamily="34" charset="0"/>
                <a:cs typeface="Arial" panose="020B0604020202020204" pitchFamily="34" charset="0"/>
              </a:rPr>
              <a:t>s’</a:t>
            </a:r>
            <a:r>
              <a:rPr lang="pl-PL">
                <a:solidFill>
                  <a:srgbClr val="0070C0"/>
                </a:solidFill>
                <a:latin typeface="Arial" panose="020B0604020202020204" pitchFamily="34" charset="0"/>
                <a:cs typeface="Arial" panose="020B0604020202020204" pitchFamily="34" charset="0"/>
              </a:rPr>
              <a:t> websites, </a:t>
            </a:r>
            <a:endParaRPr lang="en-GB">
              <a:solidFill>
                <a:srgbClr val="0070C0"/>
              </a:solidFill>
              <a:latin typeface="Arial" panose="020B0604020202020204" pitchFamily="34" charset="0"/>
              <a:cs typeface="Arial" panose="020B0604020202020204" pitchFamily="34" charset="0"/>
            </a:endParaRPr>
          </a:p>
          <a:p>
            <a:r>
              <a:rPr lang="en-US">
                <a:solidFill>
                  <a:srgbClr val="0070C0"/>
                </a:solidFill>
                <a:latin typeface="Arial" panose="020B0604020202020204" pitchFamily="34" charset="0"/>
                <a:cs typeface="Arial" panose="020B0604020202020204" pitchFamily="34" charset="0"/>
              </a:rPr>
              <a:t>making notes, organizing files, </a:t>
            </a:r>
            <a:endParaRPr lang="pl-PL">
              <a:solidFill>
                <a:srgbClr val="0070C0"/>
              </a:solidFill>
              <a:latin typeface="Arial" panose="020B0604020202020204" pitchFamily="34" charset="0"/>
              <a:cs typeface="Arial" panose="020B0604020202020204" pitchFamily="34" charset="0"/>
            </a:endParaRPr>
          </a:p>
          <a:p>
            <a:r>
              <a:rPr lang="pl-PL">
                <a:solidFill>
                  <a:srgbClr val="0070C0"/>
                </a:solidFill>
                <a:latin typeface="Arial" panose="020B0604020202020204" pitchFamily="34" charset="0"/>
                <a:cs typeface="Arial" panose="020B0604020202020204" pitchFamily="34" charset="0"/>
              </a:rPr>
              <a:t>even </a:t>
            </a:r>
            <a:r>
              <a:rPr lang="en-US">
                <a:solidFill>
                  <a:srgbClr val="0070C0"/>
                </a:solidFill>
                <a:latin typeface="Arial" panose="020B0604020202020204" pitchFamily="34" charset="0"/>
                <a:cs typeface="Arial" panose="020B0604020202020204" pitchFamily="34" charset="0"/>
              </a:rPr>
              <a:t>a simple ELN </a:t>
            </a:r>
          </a:p>
          <a:p>
            <a:pPr marL="0" indent="0">
              <a:buNone/>
            </a:pPr>
            <a:r>
              <a:rPr lang="en-US">
                <a:solidFill>
                  <a:srgbClr val="0070C0"/>
                </a:solidFill>
                <a:latin typeface="Arial" panose="020B0604020202020204" pitchFamily="34" charset="0"/>
                <a:cs typeface="Arial" panose="020B0604020202020204" pitchFamily="34" charset="0"/>
              </a:rPr>
              <a:t>(can be private or public)</a:t>
            </a:r>
          </a:p>
          <a:p>
            <a:endParaRPr lang="en-GB">
              <a:solidFill>
                <a:srgbClr val="0070C0"/>
              </a:solidFill>
            </a:endParaRPr>
          </a:p>
          <a:p>
            <a:pPr marL="0" indent="0">
              <a:buNone/>
            </a:pPr>
            <a:r>
              <a:rPr lang="en-GB">
                <a:solidFill>
                  <a:srgbClr val="0070C0"/>
                </a:solidFill>
                <a:hlinkClick r:id="rId3"/>
              </a:rPr>
              <a:t>https://www.wiki.ed.ac.uk/display/RDMS</a:t>
            </a:r>
            <a:endParaRPr lang="en-GB">
              <a:solidFill>
                <a:srgbClr val="0070C0"/>
              </a:solidFill>
            </a:endParaRPr>
          </a:p>
          <a:p>
            <a:pPr marL="0" indent="0">
              <a:buNone/>
            </a:pPr>
            <a:endParaRPr lang="en-GB">
              <a:solidFill>
                <a:srgbClr val="0070C0"/>
              </a:solidFill>
            </a:endParaRPr>
          </a:p>
        </p:txBody>
      </p:sp>
    </p:spTree>
    <p:extLst>
      <p:ext uri="{BB962C8B-B14F-4D97-AF65-F5344CB8AC3E}">
        <p14:creationId xmlns:p14="http://schemas.microsoft.com/office/powerpoint/2010/main" val="41178265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dirty="0">
                <a:solidFill>
                  <a:srgbClr val="0070C0"/>
                </a:solidFill>
              </a:rPr>
              <a:t>University resources - protocols</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p:txBody>
          <a:bodyPr vert="horz" lIns="91440" tIns="45720" rIns="91440" bIns="45720" rtlCol="0" anchor="t">
            <a:normAutofit/>
          </a:bodyPr>
          <a:lstStyle/>
          <a:p>
            <a:pPr marL="0" indent="0">
              <a:buNone/>
            </a:pPr>
            <a:r>
              <a:rPr lang="pl-PL" dirty="0">
                <a:solidFill>
                  <a:srgbClr val="0070C0"/>
                </a:solidFill>
              </a:rPr>
              <a:t>Protocols.io</a:t>
            </a:r>
            <a:r>
              <a:rPr lang="en-GB" dirty="0">
                <a:solidFill>
                  <a:srgbClr val="0070C0"/>
                </a:solidFill>
              </a:rPr>
              <a:t> (UoE subscription to protocols.io will end Dec2024)</a:t>
            </a:r>
          </a:p>
          <a:p>
            <a:pPr marL="0" indent="0">
              <a:buNone/>
            </a:pPr>
            <a:endParaRPr lang="pl-PL" dirty="0">
              <a:solidFill>
                <a:srgbClr val="0070C0"/>
              </a:solidFill>
            </a:endParaRPr>
          </a:p>
          <a:p>
            <a:pPr marL="0" indent="0">
              <a:buNone/>
            </a:pPr>
            <a:r>
              <a:rPr lang="pl-PL" dirty="0">
                <a:solidFill>
                  <a:srgbClr val="0070C0"/>
                </a:solidFill>
                <a:hlinkClick r:id="rId3"/>
              </a:rPr>
              <a:t>https://www.protocols.io/</a:t>
            </a:r>
            <a:endParaRPr lang="pl-PL" dirty="0">
              <a:solidFill>
                <a:srgbClr val="0070C0"/>
              </a:solidFill>
            </a:endParaRPr>
          </a:p>
          <a:p>
            <a:pPr marL="0" indent="0">
              <a:buNone/>
            </a:pPr>
            <a:endParaRPr lang="en-GB" dirty="0">
              <a:solidFill>
                <a:srgbClr val="0070C0"/>
              </a:solidFill>
            </a:endParaRPr>
          </a:p>
          <a:p>
            <a:r>
              <a:rPr lang="en-GB" dirty="0">
                <a:solidFill>
                  <a:srgbClr val="0070C0"/>
                </a:solidFill>
              </a:rPr>
              <a:t>private and public (creates DOI) – free version – 2 private protocols</a:t>
            </a:r>
          </a:p>
          <a:p>
            <a:r>
              <a:rPr lang="en-GB" dirty="0">
                <a:solidFill>
                  <a:srgbClr val="0070C0"/>
                </a:solidFill>
              </a:rPr>
              <a:t>versioning / forking</a:t>
            </a:r>
          </a:p>
          <a:p>
            <a:r>
              <a:rPr lang="en-GB" dirty="0">
                <a:solidFill>
                  <a:srgbClr val="0070C0"/>
                </a:solidFill>
              </a:rPr>
              <a:t>collaboration</a:t>
            </a:r>
          </a:p>
          <a:p>
            <a:r>
              <a:rPr lang="en-GB" dirty="0">
                <a:solidFill>
                  <a:srgbClr val="0070C0"/>
                </a:solidFill>
              </a:rPr>
              <a:t>good for group SOPs</a:t>
            </a:r>
          </a:p>
          <a:p>
            <a:endParaRPr lang="en-GB" dirty="0">
              <a:solidFill>
                <a:srgbClr val="0070C0"/>
              </a:solidFill>
            </a:endParaRPr>
          </a:p>
          <a:p>
            <a:pPr marL="0" indent="0">
              <a:buNone/>
            </a:pPr>
            <a:endParaRPr lang="pl-PL" dirty="0">
              <a:solidFill>
                <a:srgbClr val="0070C0"/>
              </a:solidFill>
            </a:endParaRPr>
          </a:p>
          <a:p>
            <a:pPr marL="0" indent="0">
              <a:buNone/>
            </a:pPr>
            <a:endParaRPr lang="en-GB" dirty="0">
              <a:solidFill>
                <a:srgbClr val="0070C0"/>
              </a:solidFill>
            </a:endParaRPr>
          </a:p>
        </p:txBody>
      </p:sp>
    </p:spTree>
    <p:extLst>
      <p:ext uri="{BB962C8B-B14F-4D97-AF65-F5344CB8AC3E}">
        <p14:creationId xmlns:p14="http://schemas.microsoft.com/office/powerpoint/2010/main" val="89634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7A994-C089-42CD-8B95-C23459559029}"/>
              </a:ext>
            </a:extLst>
          </p:cNvPr>
          <p:cNvSpPr>
            <a:spLocks noGrp="1"/>
          </p:cNvSpPr>
          <p:nvPr>
            <p:ph type="title"/>
          </p:nvPr>
        </p:nvSpPr>
        <p:spPr>
          <a:xfrm>
            <a:off x="838201" y="365125"/>
            <a:ext cx="5251316" cy="1807305"/>
          </a:xfrm>
        </p:spPr>
        <p:txBody>
          <a:bodyPr>
            <a:normAutofit/>
          </a:bodyPr>
          <a:lstStyle/>
          <a:p>
            <a:r>
              <a:rPr lang="en-GB">
                <a:solidFill>
                  <a:srgbClr val="0070C0"/>
                </a:solidFill>
              </a:rPr>
              <a:t>Motivation</a:t>
            </a:r>
          </a:p>
        </p:txBody>
      </p:sp>
      <p:sp>
        <p:nvSpPr>
          <p:cNvPr id="3" name="Content Placeholder 2">
            <a:extLst>
              <a:ext uri="{FF2B5EF4-FFF2-40B4-BE49-F238E27FC236}">
                <a16:creationId xmlns:a16="http://schemas.microsoft.com/office/drawing/2014/main" id="{042518E7-2BC9-4C7D-A75B-C2FBC33E1E6B}"/>
              </a:ext>
            </a:extLst>
          </p:cNvPr>
          <p:cNvSpPr>
            <a:spLocks noGrp="1"/>
          </p:cNvSpPr>
          <p:nvPr>
            <p:ph idx="1"/>
          </p:nvPr>
        </p:nvSpPr>
        <p:spPr>
          <a:xfrm>
            <a:off x="838200" y="2333297"/>
            <a:ext cx="4619621" cy="3843666"/>
          </a:xfrm>
        </p:spPr>
        <p:txBody>
          <a:bodyPr>
            <a:normAutofit/>
          </a:bodyPr>
          <a:lstStyle/>
          <a:p>
            <a:pPr marL="0" indent="0">
              <a:buNone/>
            </a:pPr>
            <a:r>
              <a:rPr lang="en-GB" sz="2400" dirty="0">
                <a:solidFill>
                  <a:srgbClr val="0070C0"/>
                </a:solidFill>
              </a:rPr>
              <a:t>“stick”</a:t>
            </a:r>
          </a:p>
          <a:p>
            <a:r>
              <a:rPr lang="en-GB" sz="2400" dirty="0">
                <a:solidFill>
                  <a:srgbClr val="0070C0"/>
                </a:solidFill>
              </a:rPr>
              <a:t>Large UK funding bodies such as The </a:t>
            </a:r>
            <a:r>
              <a:rPr lang="en-GB" sz="2400" dirty="0" err="1">
                <a:solidFill>
                  <a:srgbClr val="0070C0"/>
                </a:solidFill>
              </a:rPr>
              <a:t>Wellcome</a:t>
            </a:r>
            <a:r>
              <a:rPr lang="en-GB" sz="2400" dirty="0">
                <a:solidFill>
                  <a:srgbClr val="0070C0"/>
                </a:solidFill>
              </a:rPr>
              <a:t> Trust and UKRI require funded research to be open access</a:t>
            </a:r>
          </a:p>
          <a:p>
            <a:endParaRPr lang="en-GB" sz="2400" dirty="0">
              <a:solidFill>
                <a:srgbClr val="0070C0"/>
              </a:solidFill>
            </a:endParaRPr>
          </a:p>
          <a:p>
            <a:pPr marL="0" indent="0">
              <a:buNone/>
            </a:pPr>
            <a:r>
              <a:rPr lang="en-GB" sz="2400" dirty="0">
                <a:solidFill>
                  <a:srgbClr val="0070C0"/>
                </a:solidFill>
              </a:rPr>
              <a:t>“carrot”</a:t>
            </a:r>
          </a:p>
          <a:p>
            <a:pPr marL="0" indent="0">
              <a:buNone/>
            </a:pPr>
            <a:r>
              <a:rPr lang="en-GB" sz="2400" dirty="0">
                <a:solidFill>
                  <a:srgbClr val="0070C0"/>
                </a:solidFill>
              </a:rPr>
              <a:t>….</a:t>
            </a:r>
          </a:p>
          <a:p>
            <a:endParaRPr lang="en-GB" sz="2400" dirty="0"/>
          </a:p>
        </p:txBody>
      </p:sp>
      <p:pic>
        <p:nvPicPr>
          <p:cNvPr id="5" name="Picture 4" descr="Fresh carrots laid on a wooden floor">
            <a:extLst>
              <a:ext uri="{FF2B5EF4-FFF2-40B4-BE49-F238E27FC236}">
                <a16:creationId xmlns:a16="http://schemas.microsoft.com/office/drawing/2014/main" id="{D7082A1C-E979-9F47-8CBA-140D0B148BA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0545" r="21417"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2652540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a:solidFill>
                  <a:srgbClr val="0070C0"/>
                </a:solidFill>
              </a:rPr>
              <a:t>University resources - CODE</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p:txBody>
          <a:bodyPr vert="horz" lIns="91440" tIns="45720" rIns="91440" bIns="45720" rtlCol="0" anchor="t">
            <a:normAutofit/>
          </a:bodyPr>
          <a:lstStyle/>
          <a:p>
            <a:pPr marL="0" indent="0">
              <a:buNone/>
            </a:pPr>
            <a:r>
              <a:rPr lang="en-GB">
                <a:solidFill>
                  <a:srgbClr val="0070C0"/>
                </a:solidFill>
                <a:latin typeface="Arial" panose="020B0604020202020204" pitchFamily="34" charset="0"/>
                <a:cs typeface="Arial" panose="020B0604020202020204" pitchFamily="34" charset="0"/>
              </a:rPr>
              <a:t>If you code (script) you should </a:t>
            </a:r>
            <a:r>
              <a:rPr lang="pl-PL">
                <a:solidFill>
                  <a:srgbClr val="0070C0"/>
                </a:solidFill>
                <a:latin typeface="Arial" panose="020B0604020202020204" pitchFamily="34" charset="0"/>
                <a:cs typeface="Arial" panose="020B0604020202020204" pitchFamily="34" charset="0"/>
              </a:rPr>
              <a:t>use GIT </a:t>
            </a:r>
          </a:p>
          <a:p>
            <a:pPr marL="0" indent="0">
              <a:buNone/>
            </a:pPr>
            <a:r>
              <a:rPr lang="pl-PL">
                <a:solidFill>
                  <a:srgbClr val="0070C0"/>
                </a:solidFill>
                <a:latin typeface="Arial" panose="020B0604020202020204" pitchFamily="34" charset="0"/>
                <a:cs typeface="Arial" panose="020B0604020202020204" pitchFamily="34" charset="0"/>
              </a:rPr>
              <a:t>(you need to learn it though)</a:t>
            </a:r>
          </a:p>
          <a:p>
            <a:pPr marL="0" indent="0">
              <a:buNone/>
            </a:pPr>
            <a:endParaRPr lang="en-US">
              <a:solidFill>
                <a:srgbClr val="0070C0"/>
              </a:solidFill>
              <a:latin typeface="Arial" panose="020B0604020202020204" pitchFamily="34" charset="0"/>
              <a:cs typeface="Arial" panose="020B0604020202020204" pitchFamily="34" charset="0"/>
            </a:endParaRPr>
          </a:p>
          <a:p>
            <a:pPr marL="0" indent="0">
              <a:buNone/>
            </a:pPr>
            <a:r>
              <a:rPr lang="pl-PL">
                <a:solidFill>
                  <a:srgbClr val="0070C0"/>
                </a:solidFill>
              </a:rPr>
              <a:t>Free github (https://github.com)</a:t>
            </a:r>
          </a:p>
          <a:p>
            <a:pPr marL="0" indent="0">
              <a:buNone/>
            </a:pPr>
            <a:endParaRPr lang="pl-PL">
              <a:solidFill>
                <a:srgbClr val="0070C0"/>
              </a:solidFill>
            </a:endParaRPr>
          </a:p>
          <a:p>
            <a:pPr marL="0" indent="0">
              <a:buNone/>
            </a:pPr>
            <a:r>
              <a:rPr lang="pl-PL">
                <a:solidFill>
                  <a:srgbClr val="0070C0"/>
                </a:solidFill>
              </a:rPr>
              <a:t>The University one (https://git.ecdf.ed.ac.uk)</a:t>
            </a:r>
          </a:p>
          <a:p>
            <a:pPr marL="0" indent="0">
              <a:buNone/>
            </a:pPr>
            <a:endParaRPr lang="en-GB">
              <a:solidFill>
                <a:srgbClr val="0070C0"/>
              </a:solidFill>
            </a:endParaRPr>
          </a:p>
        </p:txBody>
      </p:sp>
    </p:spTree>
    <p:extLst>
      <p:ext uri="{BB962C8B-B14F-4D97-AF65-F5344CB8AC3E}">
        <p14:creationId xmlns:p14="http://schemas.microsoft.com/office/powerpoint/2010/main" val="333835776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a:solidFill>
                  <a:srgbClr val="0070C0"/>
                </a:solidFill>
              </a:rPr>
              <a:t>University resources - repositories</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p:txBody>
          <a:bodyPr vert="horz" lIns="91440" tIns="45720" rIns="91440" bIns="45720" rtlCol="0" anchor="t">
            <a:normAutofit/>
          </a:bodyPr>
          <a:lstStyle/>
          <a:p>
            <a:pPr marL="0" indent="0">
              <a:buNone/>
            </a:pPr>
            <a:r>
              <a:rPr lang="en-US">
                <a:solidFill>
                  <a:srgbClr val="0070C0"/>
                </a:solidFill>
                <a:latin typeface="Arial"/>
                <a:cs typeface="Arial"/>
              </a:rPr>
              <a:t>Choosing domain specific repository</a:t>
            </a:r>
          </a:p>
          <a:p>
            <a:pPr marL="0" indent="0">
              <a:buNone/>
            </a:pPr>
            <a:endParaRPr lang="en-US">
              <a:solidFill>
                <a:srgbClr val="0070C0"/>
              </a:solidFill>
              <a:latin typeface="Arial" panose="020B0604020202020204" pitchFamily="34" charset="0"/>
              <a:cs typeface="Arial" panose="020B0604020202020204" pitchFamily="34" charset="0"/>
            </a:endParaRPr>
          </a:p>
          <a:p>
            <a:r>
              <a:rPr lang="en-US" err="1">
                <a:solidFill>
                  <a:srgbClr val="0070C0"/>
                </a:solidFill>
                <a:latin typeface="Arial"/>
                <a:cs typeface="Arial"/>
              </a:rPr>
              <a:t>BioRDM</a:t>
            </a:r>
            <a:r>
              <a:rPr lang="en-US">
                <a:solidFill>
                  <a:srgbClr val="0070C0"/>
                </a:solidFill>
                <a:latin typeface="Arial"/>
                <a:cs typeface="Arial"/>
              </a:rPr>
              <a:t> wiki</a:t>
            </a:r>
          </a:p>
          <a:p>
            <a:r>
              <a:rPr lang="en-US">
                <a:solidFill>
                  <a:srgbClr val="0070C0"/>
                </a:solidFill>
                <a:latin typeface="Arial" panose="020B0604020202020204" pitchFamily="34" charset="0"/>
                <a:cs typeface="Arial" panose="020B0604020202020204" pitchFamily="34" charset="0"/>
              </a:rPr>
              <a:t>Fairsharing.org</a:t>
            </a:r>
          </a:p>
        </p:txBody>
      </p:sp>
    </p:spTree>
    <p:extLst>
      <p:ext uri="{BB962C8B-B14F-4D97-AF65-F5344CB8AC3E}">
        <p14:creationId xmlns:p14="http://schemas.microsoft.com/office/powerpoint/2010/main" val="245387168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a:solidFill>
                  <a:srgbClr val="0070C0"/>
                </a:solidFill>
              </a:rPr>
              <a:t>University resources - repositories</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p:txBody>
          <a:bodyPr vert="horz" lIns="91440" tIns="45720" rIns="91440" bIns="45720" rtlCol="0" anchor="t">
            <a:normAutofit lnSpcReduction="10000"/>
          </a:bodyPr>
          <a:lstStyle/>
          <a:p>
            <a:pPr marL="0" indent="0">
              <a:buNone/>
            </a:pPr>
            <a:r>
              <a:rPr lang="en-US" err="1">
                <a:solidFill>
                  <a:srgbClr val="0070C0"/>
                </a:solidFill>
                <a:latin typeface="Arial"/>
                <a:cs typeface="Arial"/>
              </a:rPr>
              <a:t>UoE</a:t>
            </a:r>
            <a:r>
              <a:rPr lang="en-US">
                <a:solidFill>
                  <a:srgbClr val="0070C0"/>
                </a:solidFill>
                <a:latin typeface="Arial"/>
                <a:cs typeface="Arial"/>
              </a:rPr>
              <a:t> </a:t>
            </a:r>
            <a:r>
              <a:rPr lang="en-US" err="1">
                <a:solidFill>
                  <a:srgbClr val="0070C0"/>
                </a:solidFill>
                <a:latin typeface="Arial"/>
                <a:cs typeface="Arial"/>
              </a:rPr>
              <a:t>DataShare</a:t>
            </a:r>
            <a:endParaRPr lang="en-US">
              <a:solidFill>
                <a:srgbClr val="0070C0"/>
              </a:solidFill>
              <a:latin typeface="Arial"/>
              <a:cs typeface="Arial"/>
            </a:endParaRPr>
          </a:p>
          <a:p>
            <a:pPr marL="0" indent="0">
              <a:buNone/>
            </a:pPr>
            <a:endParaRPr lang="en-US">
              <a:solidFill>
                <a:srgbClr val="0070C0"/>
              </a:solidFill>
              <a:latin typeface="Arial" panose="020B0604020202020204" pitchFamily="34" charset="0"/>
              <a:cs typeface="Arial" panose="020B0604020202020204" pitchFamily="34" charset="0"/>
            </a:endParaRPr>
          </a:p>
          <a:p>
            <a:pPr marL="0" indent="0">
              <a:buNone/>
            </a:pPr>
            <a:r>
              <a:rPr lang="en-US">
                <a:solidFill>
                  <a:srgbClr val="0070C0"/>
                </a:solidFill>
                <a:latin typeface="Arial"/>
                <a:cs typeface="Arial"/>
                <a:hlinkClick r:id="rId2">
                  <a:extLst>
                    <a:ext uri="{A12FA001-AC4F-418D-AE19-62706E023703}">
                      <ahyp:hlinkClr xmlns:ahyp="http://schemas.microsoft.com/office/drawing/2018/hyperlinkcolor" val="tx"/>
                    </a:ext>
                  </a:extLst>
                </a:hlinkClick>
              </a:rPr>
              <a:t>https://datashare.</a:t>
            </a:r>
            <a:r>
              <a:rPr lang="en-US">
                <a:solidFill>
                  <a:srgbClr val="0070C0"/>
                </a:solidFill>
                <a:latin typeface="Arial"/>
                <a:cs typeface="Arial"/>
                <a:hlinkClick r:id="rId2"/>
              </a:rPr>
              <a:t>ed</a:t>
            </a:r>
            <a:r>
              <a:rPr lang="en-US">
                <a:solidFill>
                  <a:srgbClr val="0070C0"/>
                </a:solidFill>
                <a:latin typeface="Arial"/>
                <a:cs typeface="Arial"/>
                <a:hlinkClick r:id="rId2">
                  <a:extLst>
                    <a:ext uri="{A12FA001-AC4F-418D-AE19-62706E023703}">
                      <ahyp:hlinkClr xmlns:ahyp="http://schemas.microsoft.com/office/drawing/2018/hyperlinkcolor" val="tx"/>
                    </a:ext>
                  </a:extLst>
                </a:hlinkClick>
              </a:rPr>
              <a:t>.ac.uk/</a:t>
            </a:r>
            <a:endParaRPr lang="en-US">
              <a:solidFill>
                <a:srgbClr val="0070C0"/>
              </a:solidFill>
              <a:latin typeface="Arial"/>
              <a:cs typeface="Arial"/>
            </a:endParaRPr>
          </a:p>
          <a:p>
            <a:pPr marL="0" indent="0">
              <a:buNone/>
            </a:pPr>
            <a:endParaRPr lang="en-US">
              <a:solidFill>
                <a:srgbClr val="0070C0"/>
              </a:solidFill>
              <a:latin typeface="Arial" panose="020B0604020202020204" pitchFamily="34" charset="0"/>
              <a:cs typeface="Arial" panose="020B0604020202020204" pitchFamily="34" charset="0"/>
            </a:endParaRPr>
          </a:p>
          <a:p>
            <a:r>
              <a:rPr lang="en-US">
                <a:solidFill>
                  <a:srgbClr val="0070C0"/>
                </a:solidFill>
                <a:latin typeface="Arial" panose="020B0604020202020204" pitchFamily="34" charset="0"/>
                <a:cs typeface="Arial" panose="020B0604020202020204" pitchFamily="34" charset="0"/>
              </a:rPr>
              <a:t>for sharing public datasets (possible embargo period)</a:t>
            </a:r>
          </a:p>
          <a:p>
            <a:r>
              <a:rPr lang="en-US">
                <a:solidFill>
                  <a:srgbClr val="0070C0"/>
                </a:solidFill>
                <a:latin typeface="Arial" panose="020B0604020202020204" pitchFamily="34" charset="0"/>
                <a:cs typeface="Arial" panose="020B0604020202020204" pitchFamily="34" charset="0"/>
              </a:rPr>
              <a:t>unlimited, free storage</a:t>
            </a:r>
            <a:r>
              <a:rPr lang="pl-PL">
                <a:solidFill>
                  <a:srgbClr val="0070C0"/>
                </a:solidFill>
                <a:latin typeface="Arial" panose="020B0604020202020204" pitchFamily="34" charset="0"/>
                <a:cs typeface="Arial" panose="020B0604020202020204" pitchFamily="34" charset="0"/>
              </a:rPr>
              <a:t> (250GB per dataset)</a:t>
            </a:r>
            <a:endParaRPr lang="en-US">
              <a:solidFill>
                <a:srgbClr val="0070C0"/>
              </a:solidFill>
              <a:latin typeface="Arial" panose="020B0604020202020204" pitchFamily="34" charset="0"/>
              <a:cs typeface="Arial" panose="020B0604020202020204" pitchFamily="34" charset="0"/>
            </a:endParaRPr>
          </a:p>
          <a:p>
            <a:r>
              <a:rPr lang="en-US">
                <a:solidFill>
                  <a:srgbClr val="0070C0"/>
                </a:solidFill>
                <a:latin typeface="Arial" panose="020B0604020202020204" pitchFamily="34" charset="0"/>
                <a:cs typeface="Arial" panose="020B0604020202020204" pitchFamily="34" charset="0"/>
              </a:rPr>
              <a:t>DOI</a:t>
            </a:r>
          </a:p>
          <a:p>
            <a:r>
              <a:rPr lang="en-US">
                <a:solidFill>
                  <a:srgbClr val="0070C0"/>
                </a:solidFill>
                <a:latin typeface="Arial" panose="020B0604020202020204" pitchFamily="34" charset="0"/>
                <a:cs typeface="Arial" panose="020B0604020202020204" pitchFamily="34" charset="0"/>
              </a:rPr>
              <a:t>automatically create</a:t>
            </a:r>
            <a:r>
              <a:rPr lang="pl-PL">
                <a:solidFill>
                  <a:srgbClr val="0070C0"/>
                </a:solidFill>
                <a:latin typeface="Arial" panose="020B0604020202020204" pitchFamily="34" charset="0"/>
                <a:cs typeface="Arial" panose="020B0604020202020204" pitchFamily="34" charset="0"/>
              </a:rPr>
              <a:t>s</a:t>
            </a:r>
            <a:r>
              <a:rPr lang="en-US">
                <a:solidFill>
                  <a:srgbClr val="0070C0"/>
                </a:solidFill>
                <a:latin typeface="Arial" panose="020B0604020202020204" pitchFamily="34" charset="0"/>
                <a:cs typeface="Arial" panose="020B0604020202020204" pitchFamily="34" charset="0"/>
              </a:rPr>
              <a:t> records in </a:t>
            </a:r>
            <a:r>
              <a:rPr lang="pl-PL">
                <a:solidFill>
                  <a:srgbClr val="0070C0"/>
                </a:solidFill>
                <a:latin typeface="Arial" panose="020B0604020202020204" pitchFamily="34" charset="0"/>
                <a:cs typeface="Arial" panose="020B0604020202020204" pitchFamily="34" charset="0"/>
              </a:rPr>
              <a:t>your personal profile </a:t>
            </a:r>
            <a:br>
              <a:rPr lang="pl-PL">
                <a:solidFill>
                  <a:srgbClr val="0070C0"/>
                </a:solidFill>
                <a:latin typeface="Arial" panose="020B0604020202020204" pitchFamily="34" charset="0"/>
                <a:cs typeface="Arial" panose="020B0604020202020204" pitchFamily="34" charset="0"/>
              </a:rPr>
            </a:br>
            <a:r>
              <a:rPr lang="pl-PL">
                <a:solidFill>
                  <a:srgbClr val="0070C0"/>
                </a:solidFill>
                <a:latin typeface="Arial" panose="020B0604020202020204" pitchFamily="34" charset="0"/>
                <a:cs typeface="Arial" panose="020B0604020202020204" pitchFamily="34" charset="0"/>
              </a:rPr>
              <a:t>(</a:t>
            </a:r>
            <a:r>
              <a:rPr lang="en-US" err="1">
                <a:solidFill>
                  <a:srgbClr val="0070C0"/>
                </a:solidFill>
                <a:latin typeface="Arial" panose="020B0604020202020204" pitchFamily="34" charset="0"/>
                <a:cs typeface="Arial" panose="020B0604020202020204" pitchFamily="34" charset="0"/>
              </a:rPr>
              <a:t>UoE</a:t>
            </a:r>
            <a:r>
              <a:rPr lang="en-US">
                <a:solidFill>
                  <a:srgbClr val="0070C0"/>
                </a:solidFill>
                <a:latin typeface="Arial" panose="020B0604020202020204" pitchFamily="34" charset="0"/>
                <a:cs typeface="Arial" panose="020B0604020202020204" pitchFamily="34" charset="0"/>
              </a:rPr>
              <a:t> PURE</a:t>
            </a:r>
            <a:r>
              <a:rPr lang="pl-PL">
                <a:solidFill>
                  <a:srgbClr val="0070C0"/>
                </a:solidFill>
                <a:latin typeface="Arial" panose="020B0604020202020204" pitchFamily="34" charset="0"/>
                <a:cs typeface="Arial" panose="020B0604020202020204" pitchFamily="34" charset="0"/>
              </a:rPr>
              <a:t>)</a:t>
            </a:r>
            <a:endParaRPr lang="en-GB">
              <a:solidFill>
                <a:srgbClr val="0070C0"/>
              </a:solidFill>
            </a:endParaRPr>
          </a:p>
        </p:txBody>
      </p:sp>
    </p:spTree>
    <p:extLst>
      <p:ext uri="{BB962C8B-B14F-4D97-AF65-F5344CB8AC3E}">
        <p14:creationId xmlns:p14="http://schemas.microsoft.com/office/powerpoint/2010/main" val="275837852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32E1-884B-4F45-AB3D-8734D6B645D0}"/>
              </a:ext>
            </a:extLst>
          </p:cNvPr>
          <p:cNvSpPr>
            <a:spLocks noGrp="1"/>
          </p:cNvSpPr>
          <p:nvPr>
            <p:ph type="title"/>
          </p:nvPr>
        </p:nvSpPr>
        <p:spPr/>
        <p:txBody>
          <a:bodyPr>
            <a:normAutofit/>
          </a:bodyPr>
          <a:lstStyle/>
          <a:p>
            <a:r>
              <a:rPr lang="en-GB">
                <a:solidFill>
                  <a:srgbClr val="0070C0"/>
                </a:solidFill>
              </a:rPr>
              <a:t>University resources - information</a:t>
            </a:r>
          </a:p>
        </p:txBody>
      </p:sp>
      <p:sp>
        <p:nvSpPr>
          <p:cNvPr id="3" name="Content Placeholder 2">
            <a:extLst>
              <a:ext uri="{FF2B5EF4-FFF2-40B4-BE49-F238E27FC236}">
                <a16:creationId xmlns:a16="http://schemas.microsoft.com/office/drawing/2014/main" id="{B067C6F7-AA50-4FE9-84EA-78EEE6F521F9}"/>
              </a:ext>
            </a:extLst>
          </p:cNvPr>
          <p:cNvSpPr>
            <a:spLocks noGrp="1"/>
          </p:cNvSpPr>
          <p:nvPr>
            <p:ph idx="1"/>
          </p:nvPr>
        </p:nvSpPr>
        <p:spPr>
          <a:xfrm>
            <a:off x="838200" y="1825624"/>
            <a:ext cx="10515600" cy="4829699"/>
          </a:xfrm>
        </p:spPr>
        <p:txBody>
          <a:bodyPr>
            <a:normAutofit/>
          </a:bodyPr>
          <a:lstStyle/>
          <a:p>
            <a:pPr marL="0" indent="0">
              <a:buNone/>
            </a:pPr>
            <a:r>
              <a:rPr lang="pl-PL"/>
              <a:t>RDS page</a:t>
            </a:r>
          </a:p>
          <a:p>
            <a:pPr marL="0" indent="0">
              <a:buNone/>
            </a:pPr>
            <a:r>
              <a:rPr lang="en-GB">
                <a:hlinkClick r:id="rId2"/>
              </a:rPr>
              <a:t>https://www.ed.ac.uk/information-services/research-support/research-data-service</a:t>
            </a:r>
            <a:endParaRPr lang="pl-PL"/>
          </a:p>
          <a:p>
            <a:pPr marL="0" indent="0">
              <a:buNone/>
            </a:pPr>
            <a:endParaRPr lang="en-GB"/>
          </a:p>
          <a:p>
            <a:pPr marL="0" indent="0">
              <a:buNone/>
            </a:pPr>
            <a:r>
              <a:rPr lang="pl-PL"/>
              <a:t>BioRDM wiki</a:t>
            </a:r>
          </a:p>
          <a:p>
            <a:pPr marL="0" indent="0">
              <a:buNone/>
            </a:pPr>
            <a:r>
              <a:rPr lang="en-GB">
                <a:hlinkClick r:id="rId3"/>
              </a:rPr>
              <a:t>https://www.wiki.ed.ac.uk/display/RDMS</a:t>
            </a:r>
            <a:endParaRPr lang="pl-PL"/>
          </a:p>
          <a:p>
            <a:pPr marL="0" indent="0">
              <a:buNone/>
            </a:pPr>
            <a:r>
              <a:rPr lang="pl-PL"/>
              <a:t>(demo)</a:t>
            </a:r>
          </a:p>
          <a:p>
            <a:pPr marL="0" indent="0">
              <a:buNone/>
            </a:pPr>
            <a:endParaRPr lang="pl-PL"/>
          </a:p>
          <a:p>
            <a:pPr marL="0" indent="0">
              <a:buNone/>
            </a:pPr>
            <a:endParaRPr lang="en-GB"/>
          </a:p>
        </p:txBody>
      </p:sp>
    </p:spTree>
    <p:extLst>
      <p:ext uri="{BB962C8B-B14F-4D97-AF65-F5344CB8AC3E}">
        <p14:creationId xmlns:p14="http://schemas.microsoft.com/office/powerpoint/2010/main" val="204031741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solidFill>
                  <a:srgbClr val="0070C0"/>
                </a:solidFill>
              </a:rPr>
              <a:t>Learning</a:t>
            </a:r>
          </a:p>
        </p:txBody>
      </p:sp>
      <p:sp>
        <p:nvSpPr>
          <p:cNvPr id="4" name="Content Placeholder 3"/>
          <p:cNvSpPr>
            <a:spLocks noGrp="1"/>
          </p:cNvSpPr>
          <p:nvPr>
            <p:ph idx="1"/>
          </p:nvPr>
        </p:nvSpPr>
        <p:spPr>
          <a:xfrm>
            <a:off x="838200" y="1825625"/>
            <a:ext cx="10030428" cy="4351338"/>
          </a:xfrm>
          <a:noFill/>
          <a:ln>
            <a:noFill/>
          </a:ln>
        </p:spPr>
        <p:style>
          <a:lnRef idx="2">
            <a:schemeClr val="dk1"/>
          </a:lnRef>
          <a:fillRef idx="1">
            <a:schemeClr val="lt1"/>
          </a:fillRef>
          <a:effectRef idx="0">
            <a:schemeClr val="dk1"/>
          </a:effectRef>
          <a:fontRef idx="minor">
            <a:schemeClr val="dk1"/>
          </a:fontRef>
        </p:style>
        <p:txBody>
          <a:bodyPr>
            <a:normAutofit/>
          </a:bodyPr>
          <a:lstStyle/>
          <a:p>
            <a:pPr marL="0" indent="0">
              <a:buNone/>
            </a:pPr>
            <a:r>
              <a:rPr lang="en-GB" sz="2400">
                <a:solidFill>
                  <a:srgbClr val="0070C0"/>
                </a:solidFill>
              </a:rPr>
              <a:t>Practical recipes and guides:</a:t>
            </a:r>
          </a:p>
          <a:p>
            <a:r>
              <a:rPr lang="en-GB" sz="2400">
                <a:solidFill>
                  <a:srgbClr val="0070C0"/>
                </a:solidFill>
                <a:hlinkClick r:id="rId2"/>
              </a:rPr>
              <a:t>https://faircookbook.elixir-europe.org/</a:t>
            </a:r>
            <a:endParaRPr lang="en-GB" sz="2400">
              <a:solidFill>
                <a:srgbClr val="0070C0"/>
              </a:solidFill>
            </a:endParaRPr>
          </a:p>
          <a:p>
            <a:r>
              <a:rPr lang="en-GB" sz="2400">
                <a:solidFill>
                  <a:srgbClr val="0070C0"/>
                </a:solidFill>
                <a:hlinkClick r:id="rId3"/>
              </a:rPr>
              <a:t>https://rdmkit.elixir-europe.org/</a:t>
            </a:r>
            <a:endParaRPr lang="en-GB" sz="2400">
              <a:solidFill>
                <a:srgbClr val="0070C0"/>
              </a:solidFill>
            </a:endParaRPr>
          </a:p>
          <a:p>
            <a:endParaRPr lang="en-GB" sz="2400">
              <a:solidFill>
                <a:srgbClr val="0070C0"/>
              </a:solidFill>
            </a:endParaRPr>
          </a:p>
          <a:p>
            <a:pPr marL="0" indent="0">
              <a:buNone/>
            </a:pPr>
            <a:r>
              <a:rPr lang="en-GB" sz="2400">
                <a:solidFill>
                  <a:srgbClr val="0070C0"/>
                </a:solidFill>
              </a:rPr>
              <a:t>Training </a:t>
            </a:r>
          </a:p>
          <a:p>
            <a:r>
              <a:rPr lang="en-GB" sz="2400">
                <a:solidFill>
                  <a:srgbClr val="0070C0"/>
                </a:solidFill>
              </a:rPr>
              <a:t>Ed-DASH </a:t>
            </a:r>
            <a:r>
              <a:rPr lang="en-GB" sz="2400">
                <a:solidFill>
                  <a:srgbClr val="0070C0"/>
                </a:solidFill>
                <a:hlinkClick r:id="rId4"/>
              </a:rPr>
              <a:t>https://edcarp.github.io/Ed-DaSH/index.html</a:t>
            </a:r>
            <a:endParaRPr lang="en-GB" sz="2400">
              <a:solidFill>
                <a:srgbClr val="0070C0"/>
              </a:solidFill>
            </a:endParaRPr>
          </a:p>
          <a:p>
            <a:r>
              <a:rPr lang="en-GB" sz="2400" err="1">
                <a:solidFill>
                  <a:srgbClr val="0070C0"/>
                </a:solidFill>
              </a:rPr>
              <a:t>UoE</a:t>
            </a:r>
            <a:r>
              <a:rPr lang="en-GB" sz="2400">
                <a:solidFill>
                  <a:srgbClr val="0070C0"/>
                </a:solidFill>
              </a:rPr>
              <a:t> RDS </a:t>
            </a:r>
            <a:r>
              <a:rPr lang="en-GB" sz="2400">
                <a:hlinkClick r:id="rId5"/>
              </a:rPr>
              <a:t>https://www.ed.ac.uk/information-services/research-support/research-data-service</a:t>
            </a:r>
            <a:endParaRPr lang="pl-PL" sz="2400"/>
          </a:p>
          <a:p>
            <a:endParaRPr lang="en-GB">
              <a:solidFill>
                <a:srgbClr val="0070C0"/>
              </a:solidFill>
            </a:endParaRPr>
          </a:p>
          <a:p>
            <a:endParaRPr lang="en-GB"/>
          </a:p>
        </p:txBody>
      </p:sp>
    </p:spTree>
    <p:extLst>
      <p:ext uri="{BB962C8B-B14F-4D97-AF65-F5344CB8AC3E}">
        <p14:creationId xmlns:p14="http://schemas.microsoft.com/office/powerpoint/2010/main" val="333528054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solidFill>
                  <a:srgbClr val="0070C0"/>
                </a:solidFill>
              </a:rPr>
              <a:t>FAIR in (bio) practice - </a:t>
            </a:r>
            <a:r>
              <a:rPr lang="pl-PL">
                <a:solidFill>
                  <a:srgbClr val="0070C0"/>
                </a:solidFill>
              </a:rPr>
              <a:t>workshop</a:t>
            </a:r>
            <a:endParaRPr lang="en-GB">
              <a:solidFill>
                <a:srgbClr val="0070C0"/>
              </a:solidFill>
            </a:endParaRPr>
          </a:p>
        </p:txBody>
      </p:sp>
      <p:sp>
        <p:nvSpPr>
          <p:cNvPr id="4" name="Content Placeholder 3"/>
          <p:cNvSpPr>
            <a:spLocks noGrp="1"/>
          </p:cNvSpPr>
          <p:nvPr>
            <p:ph idx="1"/>
          </p:nvPr>
        </p:nvSpPr>
        <p:spPr>
          <a:xfrm>
            <a:off x="838200" y="1825625"/>
            <a:ext cx="4876800" cy="4351338"/>
          </a:xfrm>
        </p:spPr>
        <p:txBody>
          <a:bodyPr/>
          <a:lstStyle/>
          <a:p>
            <a:r>
              <a:rPr lang="en-GB">
                <a:solidFill>
                  <a:srgbClr val="0070C0"/>
                </a:solidFill>
              </a:rPr>
              <a:t>Introduction to Open Science and FAIR</a:t>
            </a:r>
          </a:p>
          <a:p>
            <a:r>
              <a:rPr lang="en-GB">
                <a:solidFill>
                  <a:srgbClr val="0070C0"/>
                </a:solidFill>
              </a:rPr>
              <a:t>IP, Licensing and Openness </a:t>
            </a:r>
          </a:p>
          <a:p>
            <a:r>
              <a:rPr lang="en-GB">
                <a:solidFill>
                  <a:srgbClr val="0070C0"/>
                </a:solidFill>
              </a:rPr>
              <a:t>Metadata </a:t>
            </a:r>
          </a:p>
          <a:p>
            <a:r>
              <a:rPr lang="en-GB">
                <a:solidFill>
                  <a:srgbClr val="0070C0"/>
                </a:solidFill>
              </a:rPr>
              <a:t>Ontologies</a:t>
            </a:r>
          </a:p>
          <a:p>
            <a:r>
              <a:rPr lang="en-GB">
                <a:solidFill>
                  <a:srgbClr val="0070C0"/>
                </a:solidFill>
              </a:rPr>
              <a:t>(Meta)data in Excel</a:t>
            </a:r>
          </a:p>
          <a:p>
            <a:r>
              <a:rPr lang="en-GB">
                <a:solidFill>
                  <a:srgbClr val="0070C0"/>
                </a:solidFill>
              </a:rPr>
              <a:t>Record keeping</a:t>
            </a:r>
          </a:p>
          <a:p>
            <a:r>
              <a:rPr lang="en-GB">
                <a:solidFill>
                  <a:srgbClr val="0070C0"/>
                </a:solidFill>
              </a:rPr>
              <a:t>Working with files</a:t>
            </a:r>
          </a:p>
          <a:p>
            <a:endParaRPr lang="en-GB"/>
          </a:p>
        </p:txBody>
      </p:sp>
      <p:sp>
        <p:nvSpPr>
          <p:cNvPr id="5" name="Content Placeholder 3"/>
          <p:cNvSpPr txBox="1">
            <a:spLocks/>
          </p:cNvSpPr>
          <p:nvPr/>
        </p:nvSpPr>
        <p:spPr>
          <a:xfrm>
            <a:off x="6004560" y="1825625"/>
            <a:ext cx="536448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0C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0C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0C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a:t>Reusable analysis - </a:t>
            </a:r>
            <a:r>
              <a:rPr lang="en-GB" err="1"/>
              <a:t>Jupyter</a:t>
            </a:r>
            <a:endParaRPr lang="en-GB"/>
          </a:p>
          <a:p>
            <a:r>
              <a:rPr lang="en-GB"/>
              <a:t>Version control </a:t>
            </a:r>
          </a:p>
          <a:p>
            <a:r>
              <a:rPr lang="en-GB"/>
              <a:t>Templates  </a:t>
            </a:r>
          </a:p>
          <a:p>
            <a:r>
              <a:rPr lang="en-GB"/>
              <a:t>Public repositories</a:t>
            </a:r>
          </a:p>
          <a:p>
            <a:r>
              <a:rPr lang="pl-PL"/>
              <a:t>Writing </a:t>
            </a:r>
            <a:r>
              <a:rPr lang="en-GB"/>
              <a:t>Data Management Plan</a:t>
            </a:r>
            <a:r>
              <a:rPr lang="pl-PL"/>
              <a:t>s</a:t>
            </a:r>
            <a:endParaRPr lang="en-GB"/>
          </a:p>
          <a:p>
            <a:endParaRPr lang="en-GB"/>
          </a:p>
        </p:txBody>
      </p:sp>
    </p:spTree>
    <p:extLst>
      <p:ext uri="{BB962C8B-B14F-4D97-AF65-F5344CB8AC3E}">
        <p14:creationId xmlns:p14="http://schemas.microsoft.com/office/powerpoint/2010/main" val="215982631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530</TotalTime>
  <Words>4989</Words>
  <Application>Microsoft Office PowerPoint</Application>
  <PresentationFormat>Widescreen</PresentationFormat>
  <Paragraphs>742</Paragraphs>
  <Slides>95</Slides>
  <Notes>16</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95</vt:i4>
      </vt:variant>
    </vt:vector>
  </HeadingPairs>
  <TitlesOfParts>
    <vt:vector size="108" baseType="lpstr">
      <vt:lpstr>Arial</vt:lpstr>
      <vt:lpstr>Calibri</vt:lpstr>
      <vt:lpstr>Calibri Light</vt:lpstr>
      <vt:lpstr>Corbel</vt:lpstr>
      <vt:lpstr>Courier New</vt:lpstr>
      <vt:lpstr>Lato Extended</vt:lpstr>
      <vt:lpstr>Quicksand</vt:lpstr>
      <vt:lpstr>Roboto</vt:lpstr>
      <vt:lpstr>Ubuntu</vt:lpstr>
      <vt:lpstr>Wingdings</vt:lpstr>
      <vt:lpstr>office theme</vt:lpstr>
      <vt:lpstr>1_Office Theme</vt:lpstr>
      <vt:lpstr>2_Office Theme</vt:lpstr>
      <vt:lpstr>PowerPoint Presentation</vt:lpstr>
      <vt:lpstr>PowerPoint Presentation</vt:lpstr>
      <vt:lpstr>PowerPoint Presentation</vt:lpstr>
      <vt:lpstr>PowerPoint Presentation</vt:lpstr>
      <vt:lpstr>Open Science</vt:lpstr>
      <vt:lpstr>Open Science</vt:lpstr>
      <vt:lpstr>Open Science</vt:lpstr>
      <vt:lpstr>Outcomes of Openness</vt:lpstr>
      <vt:lpstr>Motivation</vt:lpstr>
      <vt:lpstr>Your motivators</vt:lpstr>
      <vt:lpstr>But how (not) to share in practice</vt:lpstr>
      <vt:lpstr>Data from publications</vt:lpstr>
      <vt:lpstr>Impossible protocol</vt:lpstr>
      <vt:lpstr>Impossible average</vt:lpstr>
      <vt:lpstr>Impossible average</vt:lpstr>
      <vt:lpstr>Impossible average</vt:lpstr>
      <vt:lpstr>Common problems</vt:lpstr>
      <vt:lpstr>Common problems</vt:lpstr>
      <vt:lpstr>FAIR principles</vt:lpstr>
      <vt:lpstr>FAIR principles</vt:lpstr>
      <vt:lpstr>FAIR in biological practice</vt:lpstr>
      <vt:lpstr>FAIR in biological practice</vt:lpstr>
      <vt:lpstr>FAIR in biological practice</vt:lpstr>
      <vt:lpstr>FAIR and You</vt:lpstr>
      <vt:lpstr>FAIR example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Paper </vt:lpstr>
      <vt:lpstr>PowerPoint Presentation</vt:lpstr>
      <vt:lpstr>Example of good record keeping</vt:lpstr>
      <vt:lpstr>Which ELNs are used in SBS?</vt:lpstr>
      <vt:lpstr>How do I choose an ELN?</vt:lpstr>
      <vt:lpstr>ELNs Resources from BioRDM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Sharing as part of the workflow</vt:lpstr>
      <vt:lpstr>Sharing as part of the workflow</vt:lpstr>
      <vt:lpstr>PowerPoint Presentation</vt:lpstr>
      <vt:lpstr>Data Management Planning: What? How? Where?</vt:lpstr>
      <vt:lpstr>Writing a DMP for your Research</vt:lpstr>
      <vt:lpstr>PowerPoint Presentation</vt:lpstr>
      <vt:lpstr> </vt:lpstr>
      <vt:lpstr>PowerPoint Presentation</vt:lpstr>
      <vt:lpstr>You want to</vt:lpstr>
      <vt:lpstr>PowerPoint Presentation</vt:lpstr>
      <vt:lpstr>PowerPoint Presentation</vt:lpstr>
      <vt:lpstr>Narrative CVs are comming</vt:lpstr>
      <vt:lpstr>Narrative CV</vt:lpstr>
      <vt:lpstr>PowerPoint Presentation</vt:lpstr>
      <vt:lpstr>It is easier to be prepared than to fake it</vt:lpstr>
      <vt:lpstr>Research culture</vt:lpstr>
      <vt:lpstr>Resources for data management </vt:lpstr>
      <vt:lpstr>PowerPoint Presentation</vt:lpstr>
      <vt:lpstr>Need help? Just come talk to us!</vt:lpstr>
      <vt:lpstr>University resources for data management</vt:lpstr>
      <vt:lpstr>University resources - Storage</vt:lpstr>
      <vt:lpstr>University resources - Storage</vt:lpstr>
      <vt:lpstr>University resources - Storage</vt:lpstr>
      <vt:lpstr>University resources - Storage</vt:lpstr>
      <vt:lpstr>University resources - Collaboration</vt:lpstr>
      <vt:lpstr>University resources - Collaboration</vt:lpstr>
      <vt:lpstr>University resources - protocols</vt:lpstr>
      <vt:lpstr>University resources - CODE</vt:lpstr>
      <vt:lpstr>University resources - repositories</vt:lpstr>
      <vt:lpstr>University resources - repositories</vt:lpstr>
      <vt:lpstr>University resources - information</vt:lpstr>
      <vt:lpstr>Learning</vt:lpstr>
      <vt:lpstr>FAIR in (bio) practice - workshop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Livia Scorza</cp:lastModifiedBy>
  <cp:revision>72</cp:revision>
  <dcterms:created xsi:type="dcterms:W3CDTF">2022-10-14T11:22:18Z</dcterms:created>
  <dcterms:modified xsi:type="dcterms:W3CDTF">2024-11-05T13:31:33Z</dcterms:modified>
</cp:coreProperties>
</file>